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52C_559571E3.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6" r:id="rId4"/>
  </p:sldMasterIdLst>
  <p:notesMasterIdLst>
    <p:notesMasterId r:id="rId54"/>
  </p:notesMasterIdLst>
  <p:handoutMasterIdLst>
    <p:handoutMasterId r:id="rId55"/>
  </p:handoutMasterIdLst>
  <p:sldIdLst>
    <p:sldId id="273" r:id="rId5"/>
    <p:sldId id="1240" r:id="rId6"/>
    <p:sldId id="12601" r:id="rId7"/>
    <p:sldId id="12602" r:id="rId8"/>
    <p:sldId id="12603" r:id="rId9"/>
    <p:sldId id="12600" r:id="rId10"/>
    <p:sldId id="1200" r:id="rId11"/>
    <p:sldId id="1073" r:id="rId12"/>
    <p:sldId id="1418" r:id="rId13"/>
    <p:sldId id="12605" r:id="rId14"/>
    <p:sldId id="1194" r:id="rId15"/>
    <p:sldId id="1282" r:id="rId16"/>
    <p:sldId id="1447" r:id="rId17"/>
    <p:sldId id="12606" r:id="rId18"/>
    <p:sldId id="1255" r:id="rId19"/>
    <p:sldId id="1374" r:id="rId20"/>
    <p:sldId id="259" r:id="rId21"/>
    <p:sldId id="12607" r:id="rId22"/>
    <p:sldId id="1222" r:id="rId23"/>
    <p:sldId id="1288" r:id="rId24"/>
    <p:sldId id="12609" r:id="rId25"/>
    <p:sldId id="1260" r:id="rId26"/>
    <p:sldId id="1375" r:id="rId27"/>
    <p:sldId id="1437" r:id="rId28"/>
    <p:sldId id="1266" r:id="rId29"/>
    <p:sldId id="1268" r:id="rId30"/>
    <p:sldId id="1376" r:id="rId31"/>
    <p:sldId id="12612" r:id="rId32"/>
    <p:sldId id="1272" r:id="rId33"/>
    <p:sldId id="1273" r:id="rId34"/>
    <p:sldId id="519" r:id="rId35"/>
    <p:sldId id="1324" r:id="rId36"/>
    <p:sldId id="910" r:id="rId37"/>
    <p:sldId id="1326" r:id="rId38"/>
    <p:sldId id="1276" r:id="rId39"/>
    <p:sldId id="1292" r:id="rId40"/>
    <p:sldId id="1280" r:id="rId41"/>
    <p:sldId id="1279" r:id="rId42"/>
    <p:sldId id="1446" r:id="rId43"/>
    <p:sldId id="1284" r:id="rId44"/>
    <p:sldId id="1357" r:id="rId45"/>
    <p:sldId id="265" r:id="rId46"/>
    <p:sldId id="266" r:id="rId47"/>
    <p:sldId id="267" r:id="rId48"/>
    <p:sldId id="268" r:id="rId49"/>
    <p:sldId id="270" r:id="rId50"/>
    <p:sldId id="1641" r:id="rId51"/>
    <p:sldId id="12613" r:id="rId52"/>
    <p:sldId id="12596" r:id="rId53"/>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lfstream Template - Dark" id="{76476178-231D-0549-AB0C-FA8B737E5085}">
          <p14:sldIdLst>
            <p14:sldId id="273"/>
            <p14:sldId id="1240"/>
            <p14:sldId id="12601"/>
            <p14:sldId id="12602"/>
            <p14:sldId id="12603"/>
            <p14:sldId id="12600"/>
            <p14:sldId id="1200"/>
            <p14:sldId id="1073"/>
            <p14:sldId id="1418"/>
            <p14:sldId id="12605"/>
            <p14:sldId id="1194"/>
            <p14:sldId id="1282"/>
            <p14:sldId id="1447"/>
            <p14:sldId id="12606"/>
            <p14:sldId id="1255"/>
            <p14:sldId id="1374"/>
            <p14:sldId id="259"/>
            <p14:sldId id="12607"/>
            <p14:sldId id="1222"/>
            <p14:sldId id="1288"/>
            <p14:sldId id="12609"/>
            <p14:sldId id="1260"/>
            <p14:sldId id="1375"/>
            <p14:sldId id="1437"/>
            <p14:sldId id="1266"/>
            <p14:sldId id="1268"/>
            <p14:sldId id="1376"/>
            <p14:sldId id="12612"/>
            <p14:sldId id="1272"/>
            <p14:sldId id="1273"/>
            <p14:sldId id="519"/>
            <p14:sldId id="1324"/>
            <p14:sldId id="910"/>
            <p14:sldId id="1326"/>
            <p14:sldId id="1276"/>
            <p14:sldId id="1292"/>
            <p14:sldId id="1280"/>
            <p14:sldId id="1279"/>
            <p14:sldId id="1446"/>
            <p14:sldId id="1284"/>
            <p14:sldId id="1357"/>
            <p14:sldId id="265"/>
            <p14:sldId id="266"/>
            <p14:sldId id="267"/>
            <p14:sldId id="268"/>
            <p14:sldId id="270"/>
            <p14:sldId id="1641"/>
            <p14:sldId id="12613"/>
            <p14:sldId id="12596"/>
          </p14:sldIdLst>
        </p14:section>
      </p14:sectionLst>
    </p:ext>
    <p:ext uri="{EFAFB233-063F-42B5-8137-9DF3F51BA10A}">
      <p15:sldGuideLst xmlns:p15="http://schemas.microsoft.com/office/powerpoint/2012/main">
        <p15:guide id="1" orient="horz" pos="2004" userDrawn="1">
          <p15:clr>
            <a:srgbClr val="A4A3A4"/>
          </p15:clr>
        </p15:guide>
        <p15:guide id="2" pos="2880" userDrawn="1">
          <p15:clr>
            <a:srgbClr val="A4A3A4"/>
          </p15:clr>
        </p15:guide>
        <p15:guide id="3" orient="horz" pos="8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83590C-1A39-C92F-29C7-8AAE3B3B5461}" name="Gagen, Jessica" initials="GJ" userId="S::jessica.gagen@gulfstream.com::1c30489d-8f9d-4cec-9479-9b0593b97b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8242"/>
    <a:srgbClr val="7A99AC"/>
    <a:srgbClr val="95CFF5"/>
    <a:srgbClr val="031C2B"/>
    <a:srgbClr val="041B2B"/>
    <a:srgbClr val="E1E1E1"/>
    <a:srgbClr val="F2F0E3"/>
    <a:srgbClr val="898D8D"/>
    <a:srgbClr val="7FA9AE"/>
    <a:srgbClr val="00D0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21" autoAdjust="0"/>
    <p:restoredTop sz="97242" autoAdjust="0"/>
  </p:normalViewPr>
  <p:slideViewPr>
    <p:cSldViewPr snapToGrid="0" snapToObjects="1">
      <p:cViewPr varScale="1">
        <p:scale>
          <a:sx n="164" d="100"/>
          <a:sy n="164" d="100"/>
        </p:scale>
        <p:origin x="168" y="216"/>
      </p:cViewPr>
      <p:guideLst>
        <p:guide orient="horz" pos="2004"/>
        <p:guide pos="2880"/>
        <p:guide orient="horz" pos="876"/>
      </p:guideLst>
    </p:cSldViewPr>
  </p:slideViewPr>
  <p:notesTextViewPr>
    <p:cViewPr>
      <p:scale>
        <a:sx n="3" d="2"/>
        <a:sy n="3" d="2"/>
      </p:scale>
      <p:origin x="0" y="0"/>
    </p:cViewPr>
  </p:notesTextViewPr>
  <p:sorterViewPr>
    <p:cViewPr>
      <p:scale>
        <a:sx n="1" d="1"/>
        <a:sy n="1" d="1"/>
      </p:scale>
      <p:origin x="0" y="-2624"/>
    </p:cViewPr>
  </p:sorterViewPr>
  <p:notesViewPr>
    <p:cSldViewPr snapToGrid="0" snapToObjects="1">
      <p:cViewPr varScale="1">
        <p:scale>
          <a:sx n="94" d="100"/>
          <a:sy n="94" d="100"/>
        </p:scale>
        <p:origin x="6192"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omments/modernComment_52C_559571E3.xml><?xml version="1.0" encoding="utf-8"?>
<p188:cmLst xmlns:a="http://schemas.openxmlformats.org/drawingml/2006/main" xmlns:r="http://schemas.openxmlformats.org/officeDocument/2006/relationships" xmlns:p188="http://schemas.microsoft.com/office/powerpoint/2018/8/main">
  <p188:cm id="{25AB2C6D-FC5B-4EB3-996F-BDDDE77786C6}" authorId="{4683590C-1A39-C92F-29C7-8AAE3B3B5461}" created="2025-01-23T12:17:47.759">
    <ac:deMkLst xmlns:ac="http://schemas.microsoft.com/office/drawing/2013/main/command">
      <pc:docMk xmlns:pc="http://schemas.microsoft.com/office/powerpoint/2013/main/command"/>
      <pc:sldMk xmlns:pc="http://schemas.microsoft.com/office/powerpoint/2013/main/command" cId="1435857379" sldId="1324"/>
      <ac:spMk id="8" creationId="{F882D4FA-5656-8A09-8973-8B316576C4D7}"/>
    </ac:deMkLst>
    <p188:replyLst/>
    <p188:txBody>
      <a:bodyPr/>
      <a:lstStyle/>
      <a:p>
        <a:r>
          <a:rPr lang="en-US"/>
          <a:t>Quick summary - is this what you were after?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DC3DE0-940D-7A4A-8820-EFA30C8CEE2C}"/>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BE7F24-84BB-A142-942C-C2A24250A8EC}"/>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107B800E-7FE3-2742-9B1F-4FE60A1FB8B6}" type="datetimeFigureOut">
              <a:rPr lang="en-US" smtClean="0"/>
              <a:t>6/26/25</a:t>
            </a:fld>
            <a:endParaRPr lang="en-US"/>
          </a:p>
        </p:txBody>
      </p:sp>
      <p:sp>
        <p:nvSpPr>
          <p:cNvPr id="4" name="Footer Placeholder 3">
            <a:extLst>
              <a:ext uri="{FF2B5EF4-FFF2-40B4-BE49-F238E27FC236}">
                <a16:creationId xmlns:a16="http://schemas.microsoft.com/office/drawing/2014/main" id="{0876ACE8-5E3D-5F4B-8A40-582A0787ECA4}"/>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5F2EBD9-F79E-E345-A229-54D657B88E8E}"/>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AF80FEFF-2725-7C47-B87F-1A4F47B86FAE}" type="slidenum">
              <a:rPr lang="en-US" smtClean="0"/>
              <a:t>‹#›</a:t>
            </a:fld>
            <a:endParaRPr lang="en-US"/>
          </a:p>
        </p:txBody>
      </p:sp>
    </p:spTree>
    <p:extLst>
      <p:ext uri="{BB962C8B-B14F-4D97-AF65-F5344CB8AC3E}">
        <p14:creationId xmlns:p14="http://schemas.microsoft.com/office/powerpoint/2010/main" val="1490575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2C9BAA5E-42C8-0B46-ABE0-8CC042FD13FF}" type="datetimeFigureOut">
              <a:rPr lang="en-US" smtClean="0"/>
              <a:t>6/26/25</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5"/>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34C4DF62-6598-274E-A592-0B0A67DC970E}" type="slidenum">
              <a:rPr lang="en-US" smtClean="0"/>
              <a:t>‹#›</a:t>
            </a:fld>
            <a:endParaRPr lang="en-US"/>
          </a:p>
        </p:txBody>
      </p:sp>
    </p:spTree>
    <p:extLst>
      <p:ext uri="{BB962C8B-B14F-4D97-AF65-F5344CB8AC3E}">
        <p14:creationId xmlns:p14="http://schemas.microsoft.com/office/powerpoint/2010/main" val="3626196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1</a:t>
            </a:fld>
            <a:endParaRPr lang="en-US"/>
          </a:p>
        </p:txBody>
      </p:sp>
    </p:spTree>
    <p:extLst>
      <p:ext uri="{BB962C8B-B14F-4D97-AF65-F5344CB8AC3E}">
        <p14:creationId xmlns:p14="http://schemas.microsoft.com/office/powerpoint/2010/main" val="52082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chemeClr val="bg2"/>
                </a:solidFill>
              </a:rPr>
              <a:t>Updated from the May 8</a:t>
            </a:r>
            <a:r>
              <a:rPr lang="en-US" baseline="30000" dirty="0">
                <a:solidFill>
                  <a:schemeClr val="bg2"/>
                </a:solidFill>
              </a:rPr>
              <a:t>th</a:t>
            </a:r>
            <a:r>
              <a:rPr lang="en-US" dirty="0">
                <a:solidFill>
                  <a:schemeClr val="bg2"/>
                </a:solidFill>
              </a:rPr>
              <a:t> Operators Forum in Singapore G700 Update Event Presentation</a:t>
            </a:r>
            <a:endParaRPr lang="en-US" sz="1200" dirty="0">
              <a:solidFill>
                <a:schemeClr val="accent6"/>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solidFill>
                <a:schemeClr val="bg2"/>
              </a:solidFill>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23</a:t>
            </a:fld>
            <a:endParaRPr lang="en-US"/>
          </a:p>
        </p:txBody>
      </p:sp>
    </p:spTree>
    <p:extLst>
      <p:ext uri="{BB962C8B-B14F-4D97-AF65-F5344CB8AC3E}">
        <p14:creationId xmlns:p14="http://schemas.microsoft.com/office/powerpoint/2010/main" val="1384806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24</a:t>
            </a:fld>
            <a:endParaRPr lang="en-US"/>
          </a:p>
        </p:txBody>
      </p:sp>
    </p:spTree>
    <p:extLst>
      <p:ext uri="{BB962C8B-B14F-4D97-AF65-F5344CB8AC3E}">
        <p14:creationId xmlns:p14="http://schemas.microsoft.com/office/powerpoint/2010/main" val="3803632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finally, we have the highly anticipated G800, who’s flight testing and certification is nearing completion</a:t>
            </a:r>
          </a:p>
        </p:txBody>
      </p:sp>
      <p:sp>
        <p:nvSpPr>
          <p:cNvPr id="4" name="Slide Number Placeholder 3"/>
          <p:cNvSpPr>
            <a:spLocks noGrp="1"/>
          </p:cNvSpPr>
          <p:nvPr>
            <p:ph type="sldNum" sz="quarter" idx="5"/>
          </p:nvPr>
        </p:nvSpPr>
        <p:spPr/>
        <p:txBody>
          <a:bodyPr/>
          <a:lstStyle/>
          <a:p>
            <a:fld id="{34C4DF62-6598-274E-A592-0B0A67DC970E}" type="slidenum">
              <a:rPr lang="en-US" smtClean="0"/>
              <a:t>27</a:t>
            </a:fld>
            <a:endParaRPr lang="en-US"/>
          </a:p>
        </p:txBody>
      </p:sp>
    </p:spTree>
    <p:extLst>
      <p:ext uri="{BB962C8B-B14F-4D97-AF65-F5344CB8AC3E}">
        <p14:creationId xmlns:p14="http://schemas.microsoft.com/office/powerpoint/2010/main" val="247655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4DF62-6598-274E-A592-0B0A67DC970E}" type="slidenum">
              <a:rPr lang="en-US" smtClean="0"/>
              <a:t>33</a:t>
            </a:fld>
            <a:endParaRPr lang="en-US"/>
          </a:p>
        </p:txBody>
      </p:sp>
    </p:spTree>
    <p:extLst>
      <p:ext uri="{BB962C8B-B14F-4D97-AF65-F5344CB8AC3E}">
        <p14:creationId xmlns:p14="http://schemas.microsoft.com/office/powerpoint/2010/main" val="2425783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35</a:t>
            </a:fld>
            <a:endParaRPr lang="en-US"/>
          </a:p>
        </p:txBody>
      </p:sp>
    </p:spTree>
    <p:extLst>
      <p:ext uri="{BB962C8B-B14F-4D97-AF65-F5344CB8AC3E}">
        <p14:creationId xmlns:p14="http://schemas.microsoft.com/office/powerpoint/2010/main" val="2792812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36</a:t>
            </a:fld>
            <a:endParaRPr lang="en-US"/>
          </a:p>
        </p:txBody>
      </p:sp>
    </p:spTree>
    <p:extLst>
      <p:ext uri="{BB962C8B-B14F-4D97-AF65-F5344CB8AC3E}">
        <p14:creationId xmlns:p14="http://schemas.microsoft.com/office/powerpoint/2010/main" val="3746849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37</a:t>
            </a:fld>
            <a:endParaRPr lang="en-US"/>
          </a:p>
        </p:txBody>
      </p:sp>
    </p:spTree>
    <p:extLst>
      <p:ext uri="{BB962C8B-B14F-4D97-AF65-F5344CB8AC3E}">
        <p14:creationId xmlns:p14="http://schemas.microsoft.com/office/powerpoint/2010/main" val="399855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38</a:t>
            </a:fld>
            <a:endParaRPr lang="en-US"/>
          </a:p>
        </p:txBody>
      </p:sp>
    </p:spTree>
    <p:extLst>
      <p:ext uri="{BB962C8B-B14F-4D97-AF65-F5344CB8AC3E}">
        <p14:creationId xmlns:p14="http://schemas.microsoft.com/office/powerpoint/2010/main" val="2794026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40</a:t>
            </a:fld>
            <a:endParaRPr lang="en-US"/>
          </a:p>
        </p:txBody>
      </p:sp>
    </p:spTree>
    <p:extLst>
      <p:ext uri="{BB962C8B-B14F-4D97-AF65-F5344CB8AC3E}">
        <p14:creationId xmlns:p14="http://schemas.microsoft.com/office/powerpoint/2010/main" val="801434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you an idea of the benefits of commonality throughout this formidable fleet –</a:t>
            </a:r>
          </a:p>
          <a:p>
            <a:endParaRPr lang="en-US" dirty="0"/>
          </a:p>
          <a:p>
            <a:r>
              <a:rPr lang="en-US" dirty="0"/>
              <a:t>You’ll notice that every aircraft has an automatic braking system, our state of the art symmetry flight deck, and is controlled by fly by wire with active side sticks – an industry first. There’s also the option to have the heads up display and enhanced vision system installed into the G400 – the rest of the aircraft already have it as standard.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41</a:t>
            </a:fld>
            <a:endParaRPr lang="en-US"/>
          </a:p>
        </p:txBody>
      </p:sp>
    </p:spTree>
    <p:extLst>
      <p:ext uri="{BB962C8B-B14F-4D97-AF65-F5344CB8AC3E}">
        <p14:creationId xmlns:p14="http://schemas.microsoft.com/office/powerpoint/2010/main" val="54423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2</a:t>
            </a:fld>
            <a:endParaRPr lang="en-US"/>
          </a:p>
        </p:txBody>
      </p:sp>
    </p:spTree>
    <p:extLst>
      <p:ext uri="{BB962C8B-B14F-4D97-AF65-F5344CB8AC3E}">
        <p14:creationId xmlns:p14="http://schemas.microsoft.com/office/powerpoint/2010/main" val="2490517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DF7FF-0F53-24A9-C3C1-F6FFE2CF2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863C1-77AB-99DA-828D-CC4D182A36C6}"/>
              </a:ext>
            </a:extLst>
          </p:cNvPr>
          <p:cNvSpPr>
            <a:spLocks noGrp="1" noRot="1" noChangeAspect="1"/>
          </p:cNvSpPr>
          <p:nvPr>
            <p:ph type="sldImg"/>
          </p:nvPr>
        </p:nvSpPr>
        <p:spPr>
          <a:xfrm>
            <a:off x="733425" y="611188"/>
            <a:ext cx="5575300" cy="3136900"/>
          </a:xfrm>
        </p:spPr>
      </p:sp>
      <p:sp>
        <p:nvSpPr>
          <p:cNvPr id="3" name="Notes Placeholder 2">
            <a:extLst>
              <a:ext uri="{FF2B5EF4-FFF2-40B4-BE49-F238E27FC236}">
                <a16:creationId xmlns:a16="http://schemas.microsoft.com/office/drawing/2014/main" id="{6858975F-BEF3-3462-D91B-B57659114889}"/>
              </a:ext>
            </a:extLst>
          </p:cNvPr>
          <p:cNvSpPr>
            <a:spLocks noGrp="1"/>
          </p:cNvSpPr>
          <p:nvPr>
            <p:ph type="body" idx="1"/>
          </p:nvPr>
        </p:nvSpPr>
        <p:spPr/>
        <p:txBody>
          <a:bodyPr/>
          <a:lstStyle/>
          <a:p>
            <a:r>
              <a:rPr lang="en-US" sz="1200">
                <a:latin typeface="+mn-lt"/>
              </a:rPr>
              <a:t>Today, Gulfstream has the most formidable fleet of aircraft in the industry.</a:t>
            </a:r>
          </a:p>
          <a:p>
            <a:endParaRPr lang="en-US" sz="1200">
              <a:latin typeface="+mn-lt"/>
            </a:endParaRPr>
          </a:p>
          <a:p>
            <a:r>
              <a:rPr lang="en-US" sz="1200">
                <a:latin typeface="+mn-lt"/>
              </a:rPr>
              <a:t>A Gulfstream for every mission – each aircraft setting a new standard for our industry in terms of safety, high-speed performance, environmental efficiency, and an unmatched cabin experience.</a:t>
            </a:r>
          </a:p>
          <a:p>
            <a:endParaRPr lang="en-US" sz="1200">
              <a:latin typeface="+mn-lt"/>
            </a:endParaRPr>
          </a:p>
          <a:p>
            <a:r>
              <a:rPr lang="en-US" sz="1200">
                <a:latin typeface="+mn-lt"/>
              </a:rPr>
              <a:t>This fleet of aircraft is only possible through significant investments in:</a:t>
            </a:r>
          </a:p>
          <a:p>
            <a:endParaRPr lang="en-US" sz="1200">
              <a:latin typeface="+mn-lt"/>
            </a:endParaRPr>
          </a:p>
          <a:p>
            <a:pPr marL="174708" indent="-174708">
              <a:buFont typeface="Arial" panose="020B0604020202020204" pitchFamily="34" charset="0"/>
              <a:buChar char="•"/>
            </a:pPr>
            <a:r>
              <a:rPr lang="en-US" sz="1200">
                <a:latin typeface="+mn-lt"/>
              </a:rPr>
              <a:t>Precision Manufacturing</a:t>
            </a:r>
          </a:p>
          <a:p>
            <a:pPr marL="174708" indent="-174708">
              <a:buFont typeface="Arial" panose="020B0604020202020204" pitchFamily="34" charset="0"/>
              <a:buChar char="•"/>
            </a:pPr>
            <a:r>
              <a:rPr lang="en-US" sz="1200">
                <a:latin typeface="+mn-lt"/>
              </a:rPr>
              <a:t>Advanced Safety Technologies</a:t>
            </a:r>
          </a:p>
          <a:p>
            <a:pPr marL="174708" indent="-174708">
              <a:buFont typeface="Arial" panose="020B0604020202020204" pitchFamily="34" charset="0"/>
              <a:buChar char="•"/>
            </a:pPr>
            <a:r>
              <a:rPr lang="en-US" sz="1200">
                <a:latin typeface="+mn-lt"/>
              </a:rPr>
              <a:t>Unmatched Cabin Experience</a:t>
            </a:r>
          </a:p>
          <a:p>
            <a:pPr marL="174708" indent="-174708">
              <a:buFont typeface="Arial" panose="020B0604020202020204" pitchFamily="34" charset="0"/>
              <a:buChar char="•"/>
            </a:pPr>
            <a:r>
              <a:rPr lang="en-US" sz="1200">
                <a:latin typeface="+mn-lt"/>
              </a:rPr>
              <a:t>World Class Customer Support</a:t>
            </a:r>
          </a:p>
          <a:p>
            <a:endParaRPr lang="en-US" sz="1400">
              <a:solidFill>
                <a:schemeClr val="bg2"/>
              </a:solidFill>
            </a:endParaRPr>
          </a:p>
        </p:txBody>
      </p:sp>
      <p:sp>
        <p:nvSpPr>
          <p:cNvPr id="4" name="Slide Number Placeholder 3">
            <a:extLst>
              <a:ext uri="{FF2B5EF4-FFF2-40B4-BE49-F238E27FC236}">
                <a16:creationId xmlns:a16="http://schemas.microsoft.com/office/drawing/2014/main" id="{212B3303-265A-76B2-D99B-90458520E9FF}"/>
              </a:ext>
            </a:extLst>
          </p:cNvPr>
          <p:cNvSpPr>
            <a:spLocks noGrp="1"/>
          </p:cNvSpPr>
          <p:nvPr>
            <p:ph type="sldNum" sz="quarter" idx="5"/>
          </p:nvPr>
        </p:nvSpPr>
        <p:spPr/>
        <p:txBody>
          <a:bodyPr/>
          <a:lstStyle/>
          <a:p>
            <a:fld id="{34C4DF62-6598-274E-A592-0B0A67DC970E}" type="slidenum">
              <a:rPr lang="en-US" smtClean="0"/>
              <a:t>48</a:t>
            </a:fld>
            <a:endParaRPr lang="en-US"/>
          </a:p>
        </p:txBody>
      </p:sp>
    </p:spTree>
    <p:extLst>
      <p:ext uri="{BB962C8B-B14F-4D97-AF65-F5344CB8AC3E}">
        <p14:creationId xmlns:p14="http://schemas.microsoft.com/office/powerpoint/2010/main" val="74867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11188"/>
            <a:ext cx="5575300" cy="3136900"/>
          </a:xfrm>
        </p:spPr>
      </p:sp>
      <p:sp>
        <p:nvSpPr>
          <p:cNvPr id="3" name="Notes Placeholder 2"/>
          <p:cNvSpPr>
            <a:spLocks noGrp="1"/>
          </p:cNvSpPr>
          <p:nvPr>
            <p:ph type="body" idx="1"/>
          </p:nvPr>
        </p:nvSpPr>
        <p:spPr/>
        <p:txBody>
          <a:bodyPr/>
          <a:lstStyle/>
          <a:p>
            <a:r>
              <a:rPr lang="en-US" sz="1200">
                <a:latin typeface="+mn-lt"/>
              </a:rPr>
              <a:t>Today, Gulfstream has the most formidable fleet of aircraft in the industry.</a:t>
            </a:r>
          </a:p>
          <a:p>
            <a:endParaRPr lang="en-US" sz="1200">
              <a:latin typeface="+mn-lt"/>
            </a:endParaRPr>
          </a:p>
          <a:p>
            <a:r>
              <a:rPr lang="en-US" sz="1200">
                <a:latin typeface="+mn-lt"/>
              </a:rPr>
              <a:t>A Gulfstream for every mission – each aircraft setting a new standard for our industry in terms of safety, high-speed performance, environmental efficiency, and an unmatched cabin experience.</a:t>
            </a:r>
          </a:p>
          <a:p>
            <a:endParaRPr lang="en-US" sz="1200">
              <a:latin typeface="+mn-lt"/>
            </a:endParaRPr>
          </a:p>
          <a:p>
            <a:r>
              <a:rPr lang="en-US" sz="1200">
                <a:latin typeface="+mn-lt"/>
              </a:rPr>
              <a:t>This fleet of aircraft is only possible through significant investments in:</a:t>
            </a:r>
          </a:p>
          <a:p>
            <a:endParaRPr lang="en-US" sz="1200">
              <a:latin typeface="+mn-lt"/>
            </a:endParaRPr>
          </a:p>
          <a:p>
            <a:pPr marL="174708" indent="-174708">
              <a:buFont typeface="Arial" panose="020B0604020202020204" pitchFamily="34" charset="0"/>
              <a:buChar char="•"/>
            </a:pPr>
            <a:r>
              <a:rPr lang="en-US" sz="1200">
                <a:latin typeface="+mn-lt"/>
              </a:rPr>
              <a:t>Precision Manufacturing</a:t>
            </a:r>
          </a:p>
          <a:p>
            <a:pPr marL="174708" indent="-174708">
              <a:buFont typeface="Arial" panose="020B0604020202020204" pitchFamily="34" charset="0"/>
              <a:buChar char="•"/>
            </a:pPr>
            <a:r>
              <a:rPr lang="en-US" sz="1200">
                <a:latin typeface="+mn-lt"/>
              </a:rPr>
              <a:t>Advanced Safety Technologies</a:t>
            </a:r>
          </a:p>
          <a:p>
            <a:pPr marL="174708" indent="-174708">
              <a:buFont typeface="Arial" panose="020B0604020202020204" pitchFamily="34" charset="0"/>
              <a:buChar char="•"/>
            </a:pPr>
            <a:r>
              <a:rPr lang="en-US" sz="1200">
                <a:latin typeface="+mn-lt"/>
              </a:rPr>
              <a:t>Unmatched Cabin Experience</a:t>
            </a:r>
          </a:p>
          <a:p>
            <a:pPr marL="174708" indent="-174708">
              <a:buFont typeface="Arial" panose="020B0604020202020204" pitchFamily="34" charset="0"/>
              <a:buChar char="•"/>
            </a:pPr>
            <a:r>
              <a:rPr lang="en-US" sz="1200">
                <a:latin typeface="+mn-lt"/>
              </a:rPr>
              <a:t>World Class Customer Support</a:t>
            </a:r>
          </a:p>
          <a:p>
            <a:endParaRPr lang="en-US" sz="1400">
              <a:solidFill>
                <a:schemeClr val="bg2"/>
              </a:solidFill>
            </a:endParaRPr>
          </a:p>
        </p:txBody>
      </p:sp>
      <p:sp>
        <p:nvSpPr>
          <p:cNvPr id="4" name="Slide Number Placeholder 3"/>
          <p:cNvSpPr>
            <a:spLocks noGrp="1"/>
          </p:cNvSpPr>
          <p:nvPr>
            <p:ph type="sldNum" sz="quarter" idx="5"/>
          </p:nvPr>
        </p:nvSpPr>
        <p:spPr/>
        <p:txBody>
          <a:bodyPr/>
          <a:lstStyle/>
          <a:p>
            <a:fld id="{34C4DF62-6598-274E-A592-0B0A67DC970E}" type="slidenum">
              <a:rPr lang="en-US" smtClean="0"/>
              <a:t>7</a:t>
            </a:fld>
            <a:endParaRPr lang="en-US"/>
          </a:p>
        </p:txBody>
      </p:sp>
    </p:spTree>
    <p:extLst>
      <p:ext uri="{BB962C8B-B14F-4D97-AF65-F5344CB8AC3E}">
        <p14:creationId xmlns:p14="http://schemas.microsoft.com/office/powerpoint/2010/main" val="119491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from the June 3</a:t>
            </a:r>
            <a:r>
              <a:rPr lang="en-US" baseline="30000" dirty="0"/>
              <a:t>rd</a:t>
            </a:r>
            <a:r>
              <a:rPr lang="en-US" dirty="0"/>
              <a:t> Operators Forum in </a:t>
            </a:r>
            <a:r>
              <a:rPr lang="en-US"/>
              <a:t>Santa Clara Mid-cabin </a:t>
            </a:r>
            <a:r>
              <a:rPr lang="en-US" dirty="0"/>
              <a:t>Update</a:t>
            </a:r>
          </a:p>
        </p:txBody>
      </p:sp>
      <p:sp>
        <p:nvSpPr>
          <p:cNvPr id="4" name="Slide Number Placeholder 3"/>
          <p:cNvSpPr>
            <a:spLocks noGrp="1"/>
          </p:cNvSpPr>
          <p:nvPr>
            <p:ph type="sldNum" sz="quarter" idx="5"/>
          </p:nvPr>
        </p:nvSpPr>
        <p:spPr/>
        <p:txBody>
          <a:bodyPr/>
          <a:lstStyle/>
          <a:p>
            <a:fld id="{34C4DF62-6598-274E-A592-0B0A67DC970E}" type="slidenum">
              <a:rPr lang="en-US" smtClean="0"/>
              <a:t>8</a:t>
            </a:fld>
            <a:endParaRPr lang="en-US"/>
          </a:p>
        </p:txBody>
      </p:sp>
    </p:spTree>
    <p:extLst>
      <p:ext uri="{BB962C8B-B14F-4D97-AF65-F5344CB8AC3E}">
        <p14:creationId xmlns:p14="http://schemas.microsoft.com/office/powerpoint/2010/main" val="2598534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4DF62-6598-274E-A592-0B0A67DC970E}" type="slidenum">
              <a:rPr lang="en-US" smtClean="0"/>
              <a:t>10</a:t>
            </a:fld>
            <a:endParaRPr lang="en-US"/>
          </a:p>
        </p:txBody>
      </p:sp>
    </p:spTree>
    <p:extLst>
      <p:ext uri="{BB962C8B-B14F-4D97-AF65-F5344CB8AC3E}">
        <p14:creationId xmlns:p14="http://schemas.microsoft.com/office/powerpoint/2010/main" val="2494412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On that topic, I’d like to express that the G400 is part of our family of next generation aircraft – G400, G800</a:t>
            </a:r>
          </a:p>
          <a:p>
            <a:endParaRPr lang="en-US" sz="1200" dirty="0">
              <a:latin typeface="+mn-lt"/>
            </a:endParaRPr>
          </a:p>
          <a:p>
            <a:r>
              <a:rPr lang="en-US" sz="1200" dirty="0">
                <a:latin typeface="+mn-lt"/>
              </a:rPr>
              <a:t>Winglet: Industry leading for speed and aerodynamic efficiency</a:t>
            </a:r>
          </a:p>
          <a:p>
            <a:endParaRPr lang="en-US" sz="1200" dirty="0">
              <a:latin typeface="+mn-lt"/>
            </a:endParaRPr>
          </a:p>
          <a:p>
            <a:r>
              <a:rPr lang="en-US" sz="1200" dirty="0">
                <a:latin typeface="+mn-lt"/>
              </a:rPr>
              <a:t>Largest cabin in its class – comfortably seating up to 12 pax</a:t>
            </a:r>
          </a:p>
          <a:p>
            <a:endParaRPr lang="en-US" sz="1200" dirty="0">
              <a:latin typeface="+mn-lt"/>
            </a:endParaRPr>
          </a:p>
          <a:p>
            <a:r>
              <a:rPr lang="en-US" dirty="0"/>
              <a:t>It features the same symmetry flight deck in the G500, G600, G700 and G800</a:t>
            </a:r>
          </a:p>
          <a:p>
            <a:pPr marL="171450" indent="-171450">
              <a:buFontTx/>
              <a:buChar char="-"/>
            </a:pPr>
            <a:r>
              <a:rPr lang="en-US" dirty="0"/>
              <a:t>Features active control sidesticks and touch screen control</a:t>
            </a:r>
          </a:p>
          <a:p>
            <a:pPr marL="171450" indent="-171450">
              <a:buFontTx/>
              <a:buChar char="-"/>
            </a:pPr>
            <a:endParaRPr lang="en-US" dirty="0"/>
          </a:p>
          <a:p>
            <a:r>
              <a:rPr lang="en-US" sz="1200" dirty="0">
                <a:latin typeface="+mn-lt"/>
              </a:rPr>
              <a:t>Flight test campaign is proceeding very well...</a:t>
            </a:r>
          </a:p>
          <a:p>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11</a:t>
            </a:fld>
            <a:endParaRPr lang="en-US"/>
          </a:p>
        </p:txBody>
      </p:sp>
    </p:spTree>
    <p:extLst>
      <p:ext uri="{BB962C8B-B14F-4D97-AF65-F5344CB8AC3E}">
        <p14:creationId xmlns:p14="http://schemas.microsoft.com/office/powerpoint/2010/main" val="275396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Now, to further clarify my title regarding the technical evolution of our fleet, I’d like to express that the G400 is </a:t>
            </a:r>
            <a:r>
              <a:rPr lang="en-US" dirty="0"/>
              <a:t>not replacing a product, it’s a new product</a:t>
            </a:r>
            <a:endParaRPr lang="en-US" b="0" i="0" u="none" strike="noStrike" dirty="0">
              <a:solidFill>
                <a:srgbClr val="212121"/>
              </a:solidFill>
              <a:effectLst/>
              <a:latin typeface="Calibri" panose="020F0502020204030204" pitchFamily="34" charset="0"/>
            </a:endParaRPr>
          </a:p>
          <a:p>
            <a:endParaRPr lang="en-US" b="0" i="0" u="none" strike="noStrike" dirty="0">
              <a:solidFill>
                <a:srgbClr val="212121"/>
              </a:solidFill>
              <a:effectLst/>
              <a:latin typeface="Calibri" panose="020F0502020204030204" pitchFamily="34" charset="0"/>
            </a:endParaRPr>
          </a:p>
          <a:p>
            <a:r>
              <a:rPr lang="en-US" b="0" i="0" u="none" strike="noStrike" dirty="0">
                <a:solidFill>
                  <a:srgbClr val="212121"/>
                </a:solidFill>
                <a:effectLst/>
                <a:latin typeface="Calibri" panose="020F0502020204030204" pitchFamily="34" charset="0"/>
              </a:rPr>
              <a:t>It benefits from the in-service experience of over 300 G500 and G600 aircraft which have the same type rating, and we’re aiming for the G400 to have that also.</a:t>
            </a:r>
          </a:p>
          <a:p>
            <a:endParaRPr lang="en-US" b="0" i="0" u="none" strike="noStrike" dirty="0">
              <a:solidFill>
                <a:srgbClr val="212121"/>
              </a:solidFill>
              <a:effectLst/>
              <a:latin typeface="Calibri" panose="020F0502020204030204" pitchFamily="34" charset="0"/>
            </a:endParaRPr>
          </a:p>
          <a:p>
            <a:r>
              <a:rPr lang="en-US" b="0" i="0" u="none" strike="noStrike" dirty="0">
                <a:solidFill>
                  <a:srgbClr val="212121"/>
                </a:solidFill>
                <a:effectLst/>
                <a:latin typeface="Calibri" panose="020F0502020204030204" pitchFamily="34" charset="0"/>
              </a:rPr>
              <a:t>Hope to certify in 2027</a:t>
            </a:r>
          </a:p>
          <a:p>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12</a:t>
            </a:fld>
            <a:endParaRPr lang="en-US"/>
          </a:p>
        </p:txBody>
      </p:sp>
    </p:spTree>
    <p:extLst>
      <p:ext uri="{BB962C8B-B14F-4D97-AF65-F5344CB8AC3E}">
        <p14:creationId xmlns:p14="http://schemas.microsoft.com/office/powerpoint/2010/main" val="2592343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from the June 3</a:t>
            </a:r>
            <a:r>
              <a:rPr lang="en-US" baseline="30000" dirty="0"/>
              <a:t>rd</a:t>
            </a:r>
            <a:r>
              <a:rPr lang="en-US" dirty="0"/>
              <a:t> 2025 Operators Forum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16</a:t>
            </a:fld>
            <a:endParaRPr lang="en-US"/>
          </a:p>
        </p:txBody>
      </p:sp>
    </p:spTree>
    <p:extLst>
      <p:ext uri="{BB962C8B-B14F-4D97-AF65-F5344CB8AC3E}">
        <p14:creationId xmlns:p14="http://schemas.microsoft.com/office/powerpoint/2010/main" val="4278545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from the June 3</a:t>
            </a:r>
            <a:r>
              <a:rPr lang="en-US" baseline="30000" dirty="0"/>
              <a:t>rd</a:t>
            </a:r>
            <a:r>
              <a:rPr lang="en-US" dirty="0"/>
              <a:t> 2025 Operators Forum</a:t>
            </a:r>
          </a:p>
          <a:p>
            <a:endParaRPr lang="en-US" dirty="0"/>
          </a:p>
        </p:txBody>
      </p:sp>
      <p:sp>
        <p:nvSpPr>
          <p:cNvPr id="4" name="Slide Number Placeholder 3"/>
          <p:cNvSpPr>
            <a:spLocks noGrp="1"/>
          </p:cNvSpPr>
          <p:nvPr>
            <p:ph type="sldNum" sz="quarter" idx="5"/>
          </p:nvPr>
        </p:nvSpPr>
        <p:spPr/>
        <p:txBody>
          <a:bodyPr/>
          <a:lstStyle/>
          <a:p>
            <a:fld id="{34C4DF62-6598-274E-A592-0B0A67DC970E}" type="slidenum">
              <a:rPr lang="en-US" smtClean="0"/>
              <a:t>19</a:t>
            </a:fld>
            <a:endParaRPr lang="en-US"/>
          </a:p>
        </p:txBody>
      </p:sp>
    </p:spTree>
    <p:extLst>
      <p:ext uri="{BB962C8B-B14F-4D97-AF65-F5344CB8AC3E}">
        <p14:creationId xmlns:p14="http://schemas.microsoft.com/office/powerpoint/2010/main" val="716890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98E31C-5BBA-C943-B024-D2CA03C147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1401" y="3850871"/>
            <a:ext cx="1371600" cy="586031"/>
          </a:xfrm>
          <a:prstGeom prst="rect">
            <a:avLst/>
          </a:prstGeom>
        </p:spPr>
      </p:pic>
      <p:sp>
        <p:nvSpPr>
          <p:cNvPr id="7" name="Rectangle 6">
            <a:extLst>
              <a:ext uri="{FF2B5EF4-FFF2-40B4-BE49-F238E27FC236}">
                <a16:creationId xmlns:a16="http://schemas.microsoft.com/office/drawing/2014/main" id="{8FB19DE1-87BF-0649-9869-FC3DEA8BE435}"/>
              </a:ext>
            </a:extLst>
          </p:cNvPr>
          <p:cNvSpPr/>
          <p:nvPr userDrawn="1"/>
        </p:nvSpPr>
        <p:spPr>
          <a:xfrm rot="5400000">
            <a:off x="1760404" y="4179603"/>
            <a:ext cx="910668" cy="801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358E2421-D2FB-CB4E-AC79-A5F7C601D1D1}"/>
              </a:ext>
            </a:extLst>
          </p:cNvPr>
          <p:cNvSpPr>
            <a:spLocks noGrp="1"/>
          </p:cNvSpPr>
          <p:nvPr>
            <p:ph type="pic" sz="quarter" idx="13" hasCustomPrompt="1"/>
          </p:nvPr>
        </p:nvSpPr>
        <p:spPr>
          <a:xfrm>
            <a:off x="0" y="0"/>
            <a:ext cx="9144000" cy="3611184"/>
          </a:xfrm>
          <a:prstGeom prst="rect">
            <a:avLst/>
          </a:prstGeom>
          <a:solidFill>
            <a:schemeClr val="accent4"/>
          </a:solidFill>
        </p:spPr>
        <p:txBody>
          <a:bodyPr anchor="ctr"/>
          <a:lstStyle>
            <a:lvl1pPr marL="0" marR="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Drag picture to placeholder </a:t>
            </a:r>
            <a:br>
              <a:rPr lang="en-US" dirty="0"/>
            </a:br>
            <a:r>
              <a:rPr lang="en-US" dirty="0"/>
              <a:t>or click icon to add</a:t>
            </a:r>
          </a:p>
          <a:p>
            <a:endParaRPr lang="en-US" dirty="0"/>
          </a:p>
          <a:p>
            <a:endParaRPr lang="en-US" dirty="0"/>
          </a:p>
          <a:p>
            <a:endParaRPr lang="en-US" dirty="0"/>
          </a:p>
        </p:txBody>
      </p:sp>
      <p:sp>
        <p:nvSpPr>
          <p:cNvPr id="9" name="Title 6">
            <a:extLst>
              <a:ext uri="{FF2B5EF4-FFF2-40B4-BE49-F238E27FC236}">
                <a16:creationId xmlns:a16="http://schemas.microsoft.com/office/drawing/2014/main" id="{B28FFA8D-5073-2242-8693-188B6F8AEE61}"/>
              </a:ext>
            </a:extLst>
          </p:cNvPr>
          <p:cNvSpPr>
            <a:spLocks noGrp="1"/>
          </p:cNvSpPr>
          <p:nvPr>
            <p:ph type="ctrTitle" hasCustomPrompt="1"/>
          </p:nvPr>
        </p:nvSpPr>
        <p:spPr>
          <a:xfrm>
            <a:off x="2496149" y="3764359"/>
            <a:ext cx="6314476" cy="401397"/>
          </a:xfrm>
          <a:prstGeom prst="rect">
            <a:avLst/>
          </a:prstGeom>
        </p:spPr>
        <p:txBody>
          <a:bodyPr anchor="t"/>
          <a:lstStyle>
            <a:lvl1pPr>
              <a:defRPr sz="2400"/>
            </a:lvl1pPr>
          </a:lstStyle>
          <a:p>
            <a:r>
              <a:rPr lang="en-US" dirty="0"/>
              <a:t>Insert title here</a:t>
            </a:r>
          </a:p>
        </p:txBody>
      </p:sp>
      <p:sp>
        <p:nvSpPr>
          <p:cNvPr id="12" name="Text Placeholder 2">
            <a:extLst>
              <a:ext uri="{FF2B5EF4-FFF2-40B4-BE49-F238E27FC236}">
                <a16:creationId xmlns:a16="http://schemas.microsoft.com/office/drawing/2014/main" id="{F43B9D53-0C13-9148-BC75-94D73F3481E5}"/>
              </a:ext>
            </a:extLst>
          </p:cNvPr>
          <p:cNvSpPr>
            <a:spLocks noGrp="1"/>
          </p:cNvSpPr>
          <p:nvPr>
            <p:ph type="body" sz="quarter" idx="14" hasCustomPrompt="1"/>
          </p:nvPr>
        </p:nvSpPr>
        <p:spPr>
          <a:xfrm>
            <a:off x="2497139" y="4436902"/>
            <a:ext cx="6313487" cy="238125"/>
          </a:xfrm>
          <a:prstGeom prst="rect">
            <a:avLst/>
          </a:prstGeom>
        </p:spPr>
        <p:txBody>
          <a:bodyPr lIns="118872" anchor="b">
            <a:noAutofit/>
          </a:bodyPr>
          <a:lstStyle>
            <a:lvl1pPr marL="0" indent="0">
              <a:buNone/>
              <a:defRPr sz="1400"/>
            </a:lvl1pPr>
          </a:lstStyle>
          <a:p>
            <a:pPr lvl="0"/>
            <a:r>
              <a:rPr lang="en-US" dirty="0"/>
              <a:t>Insert Subtitle and Date Here</a:t>
            </a:r>
          </a:p>
        </p:txBody>
      </p:sp>
      <p:sp>
        <p:nvSpPr>
          <p:cNvPr id="5" name="Text Placeholder 4">
            <a:extLst>
              <a:ext uri="{FF2B5EF4-FFF2-40B4-BE49-F238E27FC236}">
                <a16:creationId xmlns:a16="http://schemas.microsoft.com/office/drawing/2014/main" id="{C578D5A6-9840-124A-87B7-ACC0828DCF5D}"/>
              </a:ext>
            </a:extLst>
          </p:cNvPr>
          <p:cNvSpPr>
            <a:spLocks noGrp="1"/>
          </p:cNvSpPr>
          <p:nvPr>
            <p:ph type="body" sz="quarter" idx="15" hasCustomPrompt="1"/>
          </p:nvPr>
        </p:nvSpPr>
        <p:spPr>
          <a:xfrm>
            <a:off x="2497138" y="4125912"/>
            <a:ext cx="6313487" cy="503238"/>
          </a:xfrm>
        </p:spPr>
        <p:txBody>
          <a:bodyPr>
            <a:normAutofit/>
          </a:bodyPr>
          <a:lstStyle>
            <a:lvl1pPr marL="0" indent="0">
              <a:buNone/>
              <a:defRPr sz="1600">
                <a:solidFill>
                  <a:srgbClr val="718BA1"/>
                </a:solidFill>
                <a:latin typeface="+mj-lt"/>
              </a:defRPr>
            </a:lvl1pPr>
            <a:lvl2pPr marL="274320" indent="0">
              <a:buNone/>
              <a:defRPr>
                <a:latin typeface="+mj-lt"/>
              </a:defRPr>
            </a:lvl2pPr>
            <a:lvl3pPr marL="502920" indent="0">
              <a:buNone/>
              <a:defRPr>
                <a:latin typeface="+mj-lt"/>
              </a:defRPr>
            </a:lvl3pPr>
            <a:lvl4pPr marL="548640" indent="0">
              <a:buNone/>
              <a:defRPr>
                <a:latin typeface="+mj-lt"/>
              </a:defRPr>
            </a:lvl4pPr>
            <a:lvl5pPr marL="640080" indent="0">
              <a:buNone/>
              <a:defRPr>
                <a:latin typeface="+mj-lt"/>
              </a:defRPr>
            </a:lvl5pPr>
          </a:lstStyle>
          <a:p>
            <a:pPr lvl="0"/>
            <a:r>
              <a:rPr lang="en-US" dirty="0"/>
              <a:t>INSERT SUB TITLE</a:t>
            </a:r>
          </a:p>
        </p:txBody>
      </p:sp>
    </p:spTree>
    <p:extLst>
      <p:ext uri="{BB962C8B-B14F-4D97-AF65-F5344CB8AC3E}">
        <p14:creationId xmlns:p14="http://schemas.microsoft.com/office/powerpoint/2010/main" val="29716887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guide id="4" pos="5616">
          <p15:clr>
            <a:srgbClr val="FBAE40"/>
          </p15:clr>
        </p15:guide>
        <p15:guide id="5" orient="horz" pos="108">
          <p15:clr>
            <a:srgbClr val="FBAE40"/>
          </p15:clr>
        </p15:guide>
        <p15:guide id="6" orient="horz" pos="3132">
          <p15:clr>
            <a:srgbClr val="FBAE40"/>
          </p15:clr>
        </p15:guide>
        <p15:guide id="7" pos="288">
          <p15:clr>
            <a:srgbClr val="FBAE40"/>
          </p15:clr>
        </p15:guide>
        <p15:guide id="8" pos="5472">
          <p15:clr>
            <a:srgbClr val="FBAE40"/>
          </p15:clr>
        </p15:guide>
        <p15:guide id="9" orient="horz" pos="216">
          <p15:clr>
            <a:srgbClr val="FBAE40"/>
          </p15:clr>
        </p15:guide>
        <p15:guide id="10" orient="horz" pos="3024">
          <p15:clr>
            <a:srgbClr val="FBAE40"/>
          </p15:clr>
        </p15:guide>
        <p15:guide id="11" pos="432">
          <p15:clr>
            <a:srgbClr val="FBAE40"/>
          </p15:clr>
        </p15:guide>
        <p15:guide id="12" pos="5328">
          <p15:clr>
            <a:srgbClr val="FBAE40"/>
          </p15:clr>
        </p15:guide>
        <p15:guide id="13" orient="horz" pos="324">
          <p15:clr>
            <a:srgbClr val="FBAE40"/>
          </p15:clr>
        </p15:guide>
        <p15:guide id="14" orient="horz" pos="29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 3 Images on Righ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8AB4EE3E-0DFC-0B44-B46D-A558BF307DCC}"/>
              </a:ext>
            </a:extLst>
          </p:cNvPr>
          <p:cNvSpPr>
            <a:spLocks noGrp="1"/>
          </p:cNvSpPr>
          <p:nvPr>
            <p:ph type="pic" idx="13" hasCustomPrompt="1"/>
          </p:nvPr>
        </p:nvSpPr>
        <p:spPr>
          <a:xfrm>
            <a:off x="4572001" y="3426961"/>
            <a:ext cx="4571999" cy="1714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3" name="Picture Placeholder 2"/>
          <p:cNvSpPr>
            <a:spLocks noGrp="1"/>
          </p:cNvSpPr>
          <p:nvPr>
            <p:ph type="pic" idx="1" hasCustomPrompt="1"/>
          </p:nvPr>
        </p:nvSpPr>
        <p:spPr>
          <a:xfrm>
            <a:off x="4572001" y="0"/>
            <a:ext cx="4571999" cy="1714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2" name="Title 1"/>
          <p:cNvSpPr>
            <a:spLocks noGrp="1"/>
          </p:cNvSpPr>
          <p:nvPr>
            <p:ph type="title" hasCustomPrompt="1"/>
          </p:nvPr>
        </p:nvSpPr>
        <p:spPr>
          <a:xfrm>
            <a:off x="355047" y="0"/>
            <a:ext cx="3777567" cy="1371600"/>
          </a:xfrm>
          <a:prstGeom prst="rect">
            <a:avLst/>
          </a:prstGeom>
        </p:spPr>
        <p:txBody>
          <a:bodyPr anchor="b"/>
          <a:lstStyle>
            <a:lvl1pPr>
              <a:defRPr sz="2400"/>
            </a:lvl1pPr>
          </a:lstStyle>
          <a:p>
            <a:r>
              <a:rPr lang="en-US" dirty="0"/>
              <a:t>INSERT TITLE HERE</a:t>
            </a:r>
          </a:p>
        </p:txBody>
      </p:sp>
      <p:sp>
        <p:nvSpPr>
          <p:cNvPr id="10" name="Picture Placeholder 2">
            <a:extLst>
              <a:ext uri="{FF2B5EF4-FFF2-40B4-BE49-F238E27FC236}">
                <a16:creationId xmlns:a16="http://schemas.microsoft.com/office/drawing/2014/main" id="{FE99CC3B-1245-734A-95DA-01716F0B7A2A}"/>
              </a:ext>
            </a:extLst>
          </p:cNvPr>
          <p:cNvSpPr>
            <a:spLocks noGrp="1"/>
          </p:cNvSpPr>
          <p:nvPr>
            <p:ph type="pic" idx="12" hasCustomPrompt="1"/>
          </p:nvPr>
        </p:nvSpPr>
        <p:spPr>
          <a:xfrm>
            <a:off x="4572001" y="1714500"/>
            <a:ext cx="4571999" cy="1714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2" name="Rectangle 11">
            <a:extLst>
              <a:ext uri="{FF2B5EF4-FFF2-40B4-BE49-F238E27FC236}">
                <a16:creationId xmlns:a16="http://schemas.microsoft.com/office/drawing/2014/main" id="{D533E888-B43B-AF4E-8443-1F6EE477EC67}"/>
              </a:ext>
            </a:extLst>
          </p:cNvPr>
          <p:cNvSpPr/>
          <p:nvPr userDrawn="1"/>
        </p:nvSpPr>
        <p:spPr>
          <a:xfrm>
            <a:off x="457200" y="4596977"/>
            <a:ext cx="3674864"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2">
            <a:extLst>
              <a:ext uri="{FF2B5EF4-FFF2-40B4-BE49-F238E27FC236}">
                <a16:creationId xmlns:a16="http://schemas.microsoft.com/office/drawing/2014/main" id="{5A998019-A87A-0A46-A065-734CC85CB3D9}"/>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7" name="Slide Number Placeholder 6">
            <a:extLst>
              <a:ext uri="{FF2B5EF4-FFF2-40B4-BE49-F238E27FC236}">
                <a16:creationId xmlns:a16="http://schemas.microsoft.com/office/drawing/2014/main" id="{5320D656-8A3F-824C-A7E2-C7CF8D5479AD}"/>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sp>
        <p:nvSpPr>
          <p:cNvPr id="13" name="Text Placeholder 4">
            <a:extLst>
              <a:ext uri="{FF2B5EF4-FFF2-40B4-BE49-F238E27FC236}">
                <a16:creationId xmlns:a16="http://schemas.microsoft.com/office/drawing/2014/main" id="{89CF1810-19FA-6A4A-A184-87137578462A}"/>
              </a:ext>
            </a:extLst>
          </p:cNvPr>
          <p:cNvSpPr>
            <a:spLocks noGrp="1"/>
          </p:cNvSpPr>
          <p:nvPr>
            <p:ph type="body" sz="quarter" idx="14"/>
          </p:nvPr>
        </p:nvSpPr>
        <p:spPr>
          <a:xfrm>
            <a:off x="355047" y="1371600"/>
            <a:ext cx="3777017" cy="3080426"/>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4176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ody + 2 Images on Righ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FE99CC3B-1245-734A-95DA-01716F0B7A2A}"/>
              </a:ext>
            </a:extLst>
          </p:cNvPr>
          <p:cNvSpPr>
            <a:spLocks noGrp="1"/>
          </p:cNvSpPr>
          <p:nvPr>
            <p:ph type="pic" idx="12" hasCustomPrompt="1"/>
          </p:nvPr>
        </p:nvSpPr>
        <p:spPr>
          <a:xfrm>
            <a:off x="4572001" y="2571750"/>
            <a:ext cx="4571999" cy="257175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3" name="Picture Placeholder 2"/>
          <p:cNvSpPr>
            <a:spLocks noGrp="1"/>
          </p:cNvSpPr>
          <p:nvPr>
            <p:ph type="pic" idx="1" hasCustomPrompt="1"/>
          </p:nvPr>
        </p:nvSpPr>
        <p:spPr>
          <a:xfrm>
            <a:off x="4572001" y="0"/>
            <a:ext cx="4571999" cy="257175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2" name="Title 1"/>
          <p:cNvSpPr>
            <a:spLocks noGrp="1"/>
          </p:cNvSpPr>
          <p:nvPr>
            <p:ph type="title" hasCustomPrompt="1"/>
          </p:nvPr>
        </p:nvSpPr>
        <p:spPr>
          <a:xfrm>
            <a:off x="355047" y="0"/>
            <a:ext cx="3777567" cy="1371600"/>
          </a:xfrm>
          <a:prstGeom prst="rect">
            <a:avLst/>
          </a:prstGeom>
        </p:spPr>
        <p:txBody>
          <a:bodyPr anchor="b"/>
          <a:lstStyle>
            <a:lvl1pPr>
              <a:defRPr sz="2400"/>
            </a:lvl1pPr>
          </a:lstStyle>
          <a:p>
            <a:r>
              <a:rPr lang="en-US" dirty="0"/>
              <a:t>INSERT TITLE HERE</a:t>
            </a:r>
          </a:p>
        </p:txBody>
      </p:sp>
      <p:sp>
        <p:nvSpPr>
          <p:cNvPr id="12" name="Rectangle 11">
            <a:extLst>
              <a:ext uri="{FF2B5EF4-FFF2-40B4-BE49-F238E27FC236}">
                <a16:creationId xmlns:a16="http://schemas.microsoft.com/office/drawing/2014/main" id="{D533E888-B43B-AF4E-8443-1F6EE477EC67}"/>
              </a:ext>
            </a:extLst>
          </p:cNvPr>
          <p:cNvSpPr/>
          <p:nvPr userDrawn="1"/>
        </p:nvSpPr>
        <p:spPr>
          <a:xfrm>
            <a:off x="457200" y="4596977"/>
            <a:ext cx="3674864"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2">
            <a:extLst>
              <a:ext uri="{FF2B5EF4-FFF2-40B4-BE49-F238E27FC236}">
                <a16:creationId xmlns:a16="http://schemas.microsoft.com/office/drawing/2014/main" id="{1A3E8152-91E1-9540-926D-6AD107B55166}"/>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1" name="Slide Number Placeholder 6">
            <a:extLst>
              <a:ext uri="{FF2B5EF4-FFF2-40B4-BE49-F238E27FC236}">
                <a16:creationId xmlns:a16="http://schemas.microsoft.com/office/drawing/2014/main" id="{99D3623F-4B8E-1745-9AF2-E8F876C2F14D}"/>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sp>
        <p:nvSpPr>
          <p:cNvPr id="13" name="Text Placeholder 4">
            <a:extLst>
              <a:ext uri="{FF2B5EF4-FFF2-40B4-BE49-F238E27FC236}">
                <a16:creationId xmlns:a16="http://schemas.microsoft.com/office/drawing/2014/main" id="{36EAEEF8-53DA-4842-9346-79E5296E3EEF}"/>
              </a:ext>
            </a:extLst>
          </p:cNvPr>
          <p:cNvSpPr>
            <a:spLocks noGrp="1"/>
          </p:cNvSpPr>
          <p:nvPr>
            <p:ph type="body" sz="quarter" idx="13"/>
          </p:nvPr>
        </p:nvSpPr>
        <p:spPr>
          <a:xfrm>
            <a:off x="355047" y="1371600"/>
            <a:ext cx="3777017" cy="3080426"/>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37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ody + 3 Images on Right">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A9C16ACD-A11C-D24A-95E4-390A2B7AEBDD}"/>
              </a:ext>
            </a:extLst>
          </p:cNvPr>
          <p:cNvSpPr>
            <a:spLocks noGrp="1"/>
          </p:cNvSpPr>
          <p:nvPr>
            <p:ph type="pic" idx="18" hasCustomPrompt="1"/>
          </p:nvPr>
        </p:nvSpPr>
        <p:spPr>
          <a:xfrm>
            <a:off x="7626096" y="0"/>
            <a:ext cx="1517904"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1" name="Picture Placeholder 2">
            <a:extLst>
              <a:ext uri="{FF2B5EF4-FFF2-40B4-BE49-F238E27FC236}">
                <a16:creationId xmlns:a16="http://schemas.microsoft.com/office/drawing/2014/main" id="{4EBDE4F7-9458-094A-BEC4-F4428BB8572D}"/>
              </a:ext>
            </a:extLst>
          </p:cNvPr>
          <p:cNvSpPr>
            <a:spLocks noGrp="1"/>
          </p:cNvSpPr>
          <p:nvPr>
            <p:ph type="pic" idx="17" hasCustomPrompt="1"/>
          </p:nvPr>
        </p:nvSpPr>
        <p:spPr>
          <a:xfrm>
            <a:off x="6099048" y="0"/>
            <a:ext cx="1527048"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6" name="Picture Placeholder 2">
            <a:extLst>
              <a:ext uri="{FF2B5EF4-FFF2-40B4-BE49-F238E27FC236}">
                <a16:creationId xmlns:a16="http://schemas.microsoft.com/office/drawing/2014/main" id="{0A2AE97D-4777-F940-9CCC-94DC5923592D}"/>
              </a:ext>
            </a:extLst>
          </p:cNvPr>
          <p:cNvSpPr>
            <a:spLocks noGrp="1"/>
          </p:cNvSpPr>
          <p:nvPr>
            <p:ph type="pic" idx="12" hasCustomPrompt="1"/>
          </p:nvPr>
        </p:nvSpPr>
        <p:spPr>
          <a:xfrm>
            <a:off x="4572000" y="0"/>
            <a:ext cx="1527048"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2" name="Title 1"/>
          <p:cNvSpPr>
            <a:spLocks noGrp="1"/>
          </p:cNvSpPr>
          <p:nvPr>
            <p:ph type="title" hasCustomPrompt="1"/>
          </p:nvPr>
        </p:nvSpPr>
        <p:spPr>
          <a:xfrm>
            <a:off x="355047" y="0"/>
            <a:ext cx="3777567" cy="1371600"/>
          </a:xfrm>
          <a:prstGeom prst="rect">
            <a:avLst/>
          </a:prstGeom>
        </p:spPr>
        <p:txBody>
          <a:bodyPr anchor="b"/>
          <a:lstStyle>
            <a:lvl1pPr>
              <a:defRPr sz="2400"/>
            </a:lvl1pPr>
          </a:lstStyle>
          <a:p>
            <a:r>
              <a:rPr lang="en-US" dirty="0"/>
              <a:t>INSERT TITLE HERE</a:t>
            </a:r>
          </a:p>
        </p:txBody>
      </p:sp>
      <p:sp>
        <p:nvSpPr>
          <p:cNvPr id="12" name="Rectangle 11">
            <a:extLst>
              <a:ext uri="{FF2B5EF4-FFF2-40B4-BE49-F238E27FC236}">
                <a16:creationId xmlns:a16="http://schemas.microsoft.com/office/drawing/2014/main" id="{D533E888-B43B-AF4E-8443-1F6EE477EC67}"/>
              </a:ext>
            </a:extLst>
          </p:cNvPr>
          <p:cNvSpPr/>
          <p:nvPr userDrawn="1"/>
        </p:nvSpPr>
        <p:spPr>
          <a:xfrm>
            <a:off x="457200" y="4596977"/>
            <a:ext cx="3674864"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Footer Placeholder 2">
            <a:extLst>
              <a:ext uri="{FF2B5EF4-FFF2-40B4-BE49-F238E27FC236}">
                <a16:creationId xmlns:a16="http://schemas.microsoft.com/office/drawing/2014/main" id="{3207A82D-3ED8-0242-9388-CFBAD90C807F}"/>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20" name="Slide Number Placeholder 6">
            <a:extLst>
              <a:ext uri="{FF2B5EF4-FFF2-40B4-BE49-F238E27FC236}">
                <a16:creationId xmlns:a16="http://schemas.microsoft.com/office/drawing/2014/main" id="{AE6813F2-092A-C64C-96DF-8CBBBC5AB560}"/>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sp>
        <p:nvSpPr>
          <p:cNvPr id="10" name="Text Placeholder 4">
            <a:extLst>
              <a:ext uri="{FF2B5EF4-FFF2-40B4-BE49-F238E27FC236}">
                <a16:creationId xmlns:a16="http://schemas.microsoft.com/office/drawing/2014/main" id="{49607BE9-B4C0-FF44-8F53-816891273C8C}"/>
              </a:ext>
            </a:extLst>
          </p:cNvPr>
          <p:cNvSpPr>
            <a:spLocks noGrp="1"/>
          </p:cNvSpPr>
          <p:nvPr>
            <p:ph type="body" sz="quarter" idx="19"/>
          </p:nvPr>
        </p:nvSpPr>
        <p:spPr>
          <a:xfrm>
            <a:off x="355047" y="1371600"/>
            <a:ext cx="3777017" cy="3080426"/>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7137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ody + 4 Images on Right">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A9C16ACD-A11C-D24A-95E4-390A2B7AEBDD}"/>
              </a:ext>
            </a:extLst>
          </p:cNvPr>
          <p:cNvSpPr>
            <a:spLocks noGrp="1"/>
          </p:cNvSpPr>
          <p:nvPr>
            <p:ph type="pic" idx="18" hasCustomPrompt="1"/>
          </p:nvPr>
        </p:nvSpPr>
        <p:spPr>
          <a:xfrm>
            <a:off x="8001000" y="0"/>
            <a:ext cx="1143000"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1" name="Picture Placeholder 2">
            <a:extLst>
              <a:ext uri="{FF2B5EF4-FFF2-40B4-BE49-F238E27FC236}">
                <a16:creationId xmlns:a16="http://schemas.microsoft.com/office/drawing/2014/main" id="{4EBDE4F7-9458-094A-BEC4-F4428BB8572D}"/>
              </a:ext>
            </a:extLst>
          </p:cNvPr>
          <p:cNvSpPr>
            <a:spLocks noGrp="1"/>
          </p:cNvSpPr>
          <p:nvPr>
            <p:ph type="pic" idx="17" hasCustomPrompt="1"/>
          </p:nvPr>
        </p:nvSpPr>
        <p:spPr>
          <a:xfrm>
            <a:off x="6858000" y="0"/>
            <a:ext cx="1143000"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7" name="Picture Placeholder 2">
            <a:extLst>
              <a:ext uri="{FF2B5EF4-FFF2-40B4-BE49-F238E27FC236}">
                <a16:creationId xmlns:a16="http://schemas.microsoft.com/office/drawing/2014/main" id="{0D361CEE-D165-2149-B8C6-ED0FD8D98617}"/>
              </a:ext>
            </a:extLst>
          </p:cNvPr>
          <p:cNvSpPr>
            <a:spLocks noGrp="1"/>
          </p:cNvSpPr>
          <p:nvPr>
            <p:ph type="pic" idx="16" hasCustomPrompt="1"/>
          </p:nvPr>
        </p:nvSpPr>
        <p:spPr>
          <a:xfrm>
            <a:off x="5715000" y="0"/>
            <a:ext cx="1143000"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6" name="Picture Placeholder 2">
            <a:extLst>
              <a:ext uri="{FF2B5EF4-FFF2-40B4-BE49-F238E27FC236}">
                <a16:creationId xmlns:a16="http://schemas.microsoft.com/office/drawing/2014/main" id="{0A2AE97D-4777-F940-9CCC-94DC5923592D}"/>
              </a:ext>
            </a:extLst>
          </p:cNvPr>
          <p:cNvSpPr>
            <a:spLocks noGrp="1"/>
          </p:cNvSpPr>
          <p:nvPr>
            <p:ph type="pic" idx="12" hasCustomPrompt="1"/>
          </p:nvPr>
        </p:nvSpPr>
        <p:spPr>
          <a:xfrm>
            <a:off x="4572000" y="0"/>
            <a:ext cx="1143000"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2" name="Title 1"/>
          <p:cNvSpPr>
            <a:spLocks noGrp="1"/>
          </p:cNvSpPr>
          <p:nvPr>
            <p:ph type="title" hasCustomPrompt="1"/>
          </p:nvPr>
        </p:nvSpPr>
        <p:spPr>
          <a:xfrm>
            <a:off x="355047" y="0"/>
            <a:ext cx="3777567" cy="1371600"/>
          </a:xfrm>
          <a:prstGeom prst="rect">
            <a:avLst/>
          </a:prstGeom>
        </p:spPr>
        <p:txBody>
          <a:bodyPr anchor="b"/>
          <a:lstStyle>
            <a:lvl1pPr>
              <a:defRPr sz="2400"/>
            </a:lvl1pPr>
          </a:lstStyle>
          <a:p>
            <a:r>
              <a:rPr lang="en-US" dirty="0"/>
              <a:t>INSERT TITLE HERE</a:t>
            </a:r>
          </a:p>
        </p:txBody>
      </p:sp>
      <p:sp>
        <p:nvSpPr>
          <p:cNvPr id="12" name="Rectangle 11">
            <a:extLst>
              <a:ext uri="{FF2B5EF4-FFF2-40B4-BE49-F238E27FC236}">
                <a16:creationId xmlns:a16="http://schemas.microsoft.com/office/drawing/2014/main" id="{D533E888-B43B-AF4E-8443-1F6EE477EC67}"/>
              </a:ext>
            </a:extLst>
          </p:cNvPr>
          <p:cNvSpPr/>
          <p:nvPr userDrawn="1"/>
        </p:nvSpPr>
        <p:spPr>
          <a:xfrm>
            <a:off x="457200" y="4596977"/>
            <a:ext cx="3674864"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Footer Placeholder 2">
            <a:extLst>
              <a:ext uri="{FF2B5EF4-FFF2-40B4-BE49-F238E27FC236}">
                <a16:creationId xmlns:a16="http://schemas.microsoft.com/office/drawing/2014/main" id="{3207A82D-3ED8-0242-9388-CFBAD90C807F}"/>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20" name="Slide Number Placeholder 6">
            <a:extLst>
              <a:ext uri="{FF2B5EF4-FFF2-40B4-BE49-F238E27FC236}">
                <a16:creationId xmlns:a16="http://schemas.microsoft.com/office/drawing/2014/main" id="{AE6813F2-092A-C64C-96DF-8CBBBC5AB560}"/>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sp>
        <p:nvSpPr>
          <p:cNvPr id="13" name="Text Placeholder 4">
            <a:extLst>
              <a:ext uri="{FF2B5EF4-FFF2-40B4-BE49-F238E27FC236}">
                <a16:creationId xmlns:a16="http://schemas.microsoft.com/office/drawing/2014/main" id="{F403273F-FB76-4B44-B9E9-7E3A06EBD4E5}"/>
              </a:ext>
            </a:extLst>
          </p:cNvPr>
          <p:cNvSpPr>
            <a:spLocks noGrp="1"/>
          </p:cNvSpPr>
          <p:nvPr>
            <p:ph type="body" sz="quarter" idx="19"/>
          </p:nvPr>
        </p:nvSpPr>
        <p:spPr>
          <a:xfrm>
            <a:off x="355047" y="1371600"/>
            <a:ext cx="3777017" cy="3080426"/>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6197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 Image on Left">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0"/>
            <a:ext cx="4571999"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2" name="Title 1"/>
          <p:cNvSpPr>
            <a:spLocks noGrp="1"/>
          </p:cNvSpPr>
          <p:nvPr>
            <p:ph type="title" hasCustomPrompt="1"/>
          </p:nvPr>
        </p:nvSpPr>
        <p:spPr>
          <a:xfrm>
            <a:off x="5016109" y="0"/>
            <a:ext cx="3777567" cy="1371600"/>
          </a:xfrm>
          <a:prstGeom prst="rect">
            <a:avLst/>
          </a:prstGeom>
        </p:spPr>
        <p:txBody>
          <a:bodyPr anchor="b"/>
          <a:lstStyle>
            <a:lvl1pPr>
              <a:defRPr sz="2400"/>
            </a:lvl1pPr>
          </a:lstStyle>
          <a:p>
            <a:r>
              <a:rPr lang="en-US" dirty="0"/>
              <a:t>INSERT TITLE HERE</a:t>
            </a:r>
          </a:p>
        </p:txBody>
      </p:sp>
      <p:sp>
        <p:nvSpPr>
          <p:cNvPr id="12" name="Rectangle 11">
            <a:extLst>
              <a:ext uri="{FF2B5EF4-FFF2-40B4-BE49-F238E27FC236}">
                <a16:creationId xmlns:a16="http://schemas.microsoft.com/office/drawing/2014/main" id="{AC1F1B4F-0E82-9746-90CA-87774D72FFF8}"/>
              </a:ext>
            </a:extLst>
          </p:cNvPr>
          <p:cNvSpPr/>
          <p:nvPr userDrawn="1"/>
        </p:nvSpPr>
        <p:spPr>
          <a:xfrm>
            <a:off x="5020056" y="4596977"/>
            <a:ext cx="3674864"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2">
            <a:extLst>
              <a:ext uri="{FF2B5EF4-FFF2-40B4-BE49-F238E27FC236}">
                <a16:creationId xmlns:a16="http://schemas.microsoft.com/office/drawing/2014/main" id="{9BCC6E30-070C-A844-A298-3B8FDABB6B4B}"/>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1" name="Slide Number Placeholder 6">
            <a:extLst>
              <a:ext uri="{FF2B5EF4-FFF2-40B4-BE49-F238E27FC236}">
                <a16:creationId xmlns:a16="http://schemas.microsoft.com/office/drawing/2014/main" id="{5249CFDD-2882-CA4B-AEA0-E885E90635DD}"/>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16" name="Graphic 15">
            <a:extLst>
              <a:ext uri="{FF2B5EF4-FFF2-40B4-BE49-F238E27FC236}">
                <a16:creationId xmlns:a16="http://schemas.microsoft.com/office/drawing/2014/main" id="{24FEF518-9C91-374B-8507-63C23BBA2E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0" name="Text Placeholder 4">
            <a:extLst>
              <a:ext uri="{FF2B5EF4-FFF2-40B4-BE49-F238E27FC236}">
                <a16:creationId xmlns:a16="http://schemas.microsoft.com/office/drawing/2014/main" id="{D9D67FE1-1029-4846-B74D-3932C3E3AAAF}"/>
              </a:ext>
            </a:extLst>
          </p:cNvPr>
          <p:cNvSpPr>
            <a:spLocks noGrp="1"/>
          </p:cNvSpPr>
          <p:nvPr>
            <p:ph type="body" sz="quarter" idx="13"/>
          </p:nvPr>
        </p:nvSpPr>
        <p:spPr>
          <a:xfrm>
            <a:off x="5016659" y="1371600"/>
            <a:ext cx="3777017" cy="3080426"/>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047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ody + 2 Images on Lef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7CFFE5E2-C58B-4743-89D9-BFC407DFEE32}"/>
              </a:ext>
            </a:extLst>
          </p:cNvPr>
          <p:cNvSpPr>
            <a:spLocks noGrp="1"/>
          </p:cNvSpPr>
          <p:nvPr userDrawn="1">
            <p:ph type="pic" idx="12" hasCustomPrompt="1"/>
          </p:nvPr>
        </p:nvSpPr>
        <p:spPr>
          <a:xfrm>
            <a:off x="-1236" y="0"/>
            <a:ext cx="4571999" cy="2571749"/>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4" name="Picture Placeholder 2">
            <a:extLst>
              <a:ext uri="{FF2B5EF4-FFF2-40B4-BE49-F238E27FC236}">
                <a16:creationId xmlns:a16="http://schemas.microsoft.com/office/drawing/2014/main" id="{94F8FF69-BEE0-C64A-8CC4-D060B0629FD7}"/>
              </a:ext>
            </a:extLst>
          </p:cNvPr>
          <p:cNvSpPr>
            <a:spLocks noGrp="1"/>
          </p:cNvSpPr>
          <p:nvPr>
            <p:ph type="pic" idx="13" hasCustomPrompt="1"/>
          </p:nvPr>
        </p:nvSpPr>
        <p:spPr>
          <a:xfrm>
            <a:off x="-1236" y="2571750"/>
            <a:ext cx="4571999" cy="257175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8" name="Rectangle 17">
            <a:extLst>
              <a:ext uri="{FF2B5EF4-FFF2-40B4-BE49-F238E27FC236}">
                <a16:creationId xmlns:a16="http://schemas.microsoft.com/office/drawing/2014/main" id="{951BE68A-AA66-D643-8422-0C047DDBCB8D}"/>
              </a:ext>
            </a:extLst>
          </p:cNvPr>
          <p:cNvSpPr/>
          <p:nvPr userDrawn="1"/>
        </p:nvSpPr>
        <p:spPr>
          <a:xfrm>
            <a:off x="5020056" y="4596977"/>
            <a:ext cx="3674864"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36C91796-1118-9244-A34E-2EA5F90283F5}"/>
              </a:ext>
            </a:extLst>
          </p:cNvPr>
          <p:cNvSpPr>
            <a:spLocks noGrp="1"/>
          </p:cNvSpPr>
          <p:nvPr>
            <p:ph type="title" hasCustomPrompt="1"/>
          </p:nvPr>
        </p:nvSpPr>
        <p:spPr>
          <a:xfrm>
            <a:off x="5016109" y="0"/>
            <a:ext cx="3777567" cy="1371600"/>
          </a:xfrm>
          <a:prstGeom prst="rect">
            <a:avLst/>
          </a:prstGeom>
        </p:spPr>
        <p:txBody>
          <a:bodyPr anchor="b"/>
          <a:lstStyle>
            <a:lvl1pPr>
              <a:defRPr sz="2400"/>
            </a:lvl1pPr>
          </a:lstStyle>
          <a:p>
            <a:r>
              <a:rPr lang="en-US" dirty="0"/>
              <a:t>INSERT TITLE HERE</a:t>
            </a:r>
          </a:p>
        </p:txBody>
      </p:sp>
      <p:sp>
        <p:nvSpPr>
          <p:cNvPr id="11" name="Footer Placeholder 2">
            <a:extLst>
              <a:ext uri="{FF2B5EF4-FFF2-40B4-BE49-F238E27FC236}">
                <a16:creationId xmlns:a16="http://schemas.microsoft.com/office/drawing/2014/main" id="{930A48DC-C516-7D46-B1B3-60B213C50262}"/>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9" name="Slide Number Placeholder 6">
            <a:extLst>
              <a:ext uri="{FF2B5EF4-FFF2-40B4-BE49-F238E27FC236}">
                <a16:creationId xmlns:a16="http://schemas.microsoft.com/office/drawing/2014/main" id="{B72BE6A6-9AF7-DC48-8340-9C61033F29E0}"/>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20" name="Graphic 19">
            <a:extLst>
              <a:ext uri="{FF2B5EF4-FFF2-40B4-BE49-F238E27FC236}">
                <a16:creationId xmlns:a16="http://schemas.microsoft.com/office/drawing/2014/main" id="{FFD4CA6A-A1C7-D440-92DA-5E3F6AF74F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0" name="Text Placeholder 4">
            <a:extLst>
              <a:ext uri="{FF2B5EF4-FFF2-40B4-BE49-F238E27FC236}">
                <a16:creationId xmlns:a16="http://schemas.microsoft.com/office/drawing/2014/main" id="{9EE6BBCE-6173-3A48-9C18-6F3C2F399656}"/>
              </a:ext>
            </a:extLst>
          </p:cNvPr>
          <p:cNvSpPr>
            <a:spLocks noGrp="1"/>
          </p:cNvSpPr>
          <p:nvPr>
            <p:ph type="body" sz="quarter" idx="14"/>
          </p:nvPr>
        </p:nvSpPr>
        <p:spPr>
          <a:xfrm>
            <a:off x="5016659" y="1371600"/>
            <a:ext cx="3777017" cy="3080426"/>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5814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 3 Images on Lef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86E9614E-32A1-A243-88DC-8317D45A3F5E}"/>
              </a:ext>
            </a:extLst>
          </p:cNvPr>
          <p:cNvSpPr>
            <a:spLocks noGrp="1"/>
          </p:cNvSpPr>
          <p:nvPr userDrawn="1">
            <p:ph type="pic" idx="1" hasCustomPrompt="1"/>
          </p:nvPr>
        </p:nvSpPr>
        <p:spPr>
          <a:xfrm>
            <a:off x="0" y="0"/>
            <a:ext cx="4571999" cy="1714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3" name="Picture Placeholder 2">
            <a:extLst>
              <a:ext uri="{FF2B5EF4-FFF2-40B4-BE49-F238E27FC236}">
                <a16:creationId xmlns:a16="http://schemas.microsoft.com/office/drawing/2014/main" id="{7CFFE5E2-C58B-4743-89D9-BFC407DFEE32}"/>
              </a:ext>
            </a:extLst>
          </p:cNvPr>
          <p:cNvSpPr>
            <a:spLocks noGrp="1"/>
          </p:cNvSpPr>
          <p:nvPr userDrawn="1">
            <p:ph type="pic" idx="12" hasCustomPrompt="1"/>
          </p:nvPr>
        </p:nvSpPr>
        <p:spPr>
          <a:xfrm>
            <a:off x="0" y="1714500"/>
            <a:ext cx="4571999" cy="1714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4" name="Picture Placeholder 2">
            <a:extLst>
              <a:ext uri="{FF2B5EF4-FFF2-40B4-BE49-F238E27FC236}">
                <a16:creationId xmlns:a16="http://schemas.microsoft.com/office/drawing/2014/main" id="{94F8FF69-BEE0-C64A-8CC4-D060B0629FD7}"/>
              </a:ext>
            </a:extLst>
          </p:cNvPr>
          <p:cNvSpPr>
            <a:spLocks noGrp="1"/>
          </p:cNvSpPr>
          <p:nvPr userDrawn="1">
            <p:ph type="pic" idx="13" hasCustomPrompt="1"/>
          </p:nvPr>
        </p:nvSpPr>
        <p:spPr>
          <a:xfrm>
            <a:off x="-1236" y="3429000"/>
            <a:ext cx="4571999" cy="1714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2" name="Title 1"/>
          <p:cNvSpPr>
            <a:spLocks noGrp="1"/>
          </p:cNvSpPr>
          <p:nvPr userDrawn="1">
            <p:ph type="title" hasCustomPrompt="1"/>
          </p:nvPr>
        </p:nvSpPr>
        <p:spPr>
          <a:xfrm>
            <a:off x="5016109" y="0"/>
            <a:ext cx="3777567" cy="1371600"/>
          </a:xfrm>
          <a:prstGeom prst="rect">
            <a:avLst/>
          </a:prstGeom>
        </p:spPr>
        <p:txBody>
          <a:bodyPr anchor="b"/>
          <a:lstStyle>
            <a:lvl1pPr>
              <a:defRPr sz="2400"/>
            </a:lvl1pPr>
          </a:lstStyle>
          <a:p>
            <a:r>
              <a:rPr lang="en-US" dirty="0"/>
              <a:t>INSERT TITLE HERE</a:t>
            </a:r>
          </a:p>
        </p:txBody>
      </p:sp>
      <p:sp>
        <p:nvSpPr>
          <p:cNvPr id="18" name="Rectangle 17">
            <a:extLst>
              <a:ext uri="{FF2B5EF4-FFF2-40B4-BE49-F238E27FC236}">
                <a16:creationId xmlns:a16="http://schemas.microsoft.com/office/drawing/2014/main" id="{951BE68A-AA66-D643-8422-0C047DDBCB8D}"/>
              </a:ext>
            </a:extLst>
          </p:cNvPr>
          <p:cNvSpPr/>
          <p:nvPr userDrawn="1"/>
        </p:nvSpPr>
        <p:spPr>
          <a:xfrm>
            <a:off x="5020056" y="4596977"/>
            <a:ext cx="3674864"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Footer Placeholder 2">
            <a:extLst>
              <a:ext uri="{FF2B5EF4-FFF2-40B4-BE49-F238E27FC236}">
                <a16:creationId xmlns:a16="http://schemas.microsoft.com/office/drawing/2014/main" id="{437D4EE3-7512-DA42-AA3F-6A5DDED508CE}"/>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9" name="Slide Number Placeholder 6">
            <a:extLst>
              <a:ext uri="{FF2B5EF4-FFF2-40B4-BE49-F238E27FC236}">
                <a16:creationId xmlns:a16="http://schemas.microsoft.com/office/drawing/2014/main" id="{9B942E00-A645-8A49-AB8B-E241D5291818}"/>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20" name="Graphic 19">
            <a:extLst>
              <a:ext uri="{FF2B5EF4-FFF2-40B4-BE49-F238E27FC236}">
                <a16:creationId xmlns:a16="http://schemas.microsoft.com/office/drawing/2014/main" id="{38F39A3A-47BA-414B-B643-2CDCFED865E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1" name="Text Placeholder 4">
            <a:extLst>
              <a:ext uri="{FF2B5EF4-FFF2-40B4-BE49-F238E27FC236}">
                <a16:creationId xmlns:a16="http://schemas.microsoft.com/office/drawing/2014/main" id="{CC9D96B2-4EDC-7B46-BDF5-4D21FC823457}"/>
              </a:ext>
            </a:extLst>
          </p:cNvPr>
          <p:cNvSpPr>
            <a:spLocks noGrp="1"/>
          </p:cNvSpPr>
          <p:nvPr>
            <p:ph type="body" sz="quarter" idx="14"/>
          </p:nvPr>
        </p:nvSpPr>
        <p:spPr>
          <a:xfrm>
            <a:off x="5016659" y="1371600"/>
            <a:ext cx="3777017" cy="3080426"/>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688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ody + 3 Images on Lef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7CFFE5E2-C58B-4743-89D9-BFC407DFEE32}"/>
              </a:ext>
            </a:extLst>
          </p:cNvPr>
          <p:cNvSpPr>
            <a:spLocks noGrp="1"/>
          </p:cNvSpPr>
          <p:nvPr userDrawn="1">
            <p:ph type="pic" idx="12" hasCustomPrompt="1"/>
          </p:nvPr>
        </p:nvSpPr>
        <p:spPr>
          <a:xfrm>
            <a:off x="-4422" y="0"/>
            <a:ext cx="1527048"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6" name="Picture Placeholder 2">
            <a:extLst>
              <a:ext uri="{FF2B5EF4-FFF2-40B4-BE49-F238E27FC236}">
                <a16:creationId xmlns:a16="http://schemas.microsoft.com/office/drawing/2014/main" id="{0A56EEC7-0C0B-C74A-ABEC-D0EBF77370EB}"/>
              </a:ext>
            </a:extLst>
          </p:cNvPr>
          <p:cNvSpPr>
            <a:spLocks noGrp="1"/>
          </p:cNvSpPr>
          <p:nvPr>
            <p:ph type="pic" idx="16" hasCustomPrompt="1"/>
          </p:nvPr>
        </p:nvSpPr>
        <p:spPr>
          <a:xfrm>
            <a:off x="1522626" y="0"/>
            <a:ext cx="1527048"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9" name="Picture Placeholder 2">
            <a:extLst>
              <a:ext uri="{FF2B5EF4-FFF2-40B4-BE49-F238E27FC236}">
                <a16:creationId xmlns:a16="http://schemas.microsoft.com/office/drawing/2014/main" id="{C28FB413-D94B-9D41-849D-FD8CE8528FE5}"/>
              </a:ext>
            </a:extLst>
          </p:cNvPr>
          <p:cNvSpPr>
            <a:spLocks noGrp="1"/>
          </p:cNvSpPr>
          <p:nvPr>
            <p:ph type="pic" idx="18" hasCustomPrompt="1"/>
          </p:nvPr>
        </p:nvSpPr>
        <p:spPr>
          <a:xfrm>
            <a:off x="3049674" y="0"/>
            <a:ext cx="1523707"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2" name="Title 1"/>
          <p:cNvSpPr>
            <a:spLocks noGrp="1"/>
          </p:cNvSpPr>
          <p:nvPr userDrawn="1">
            <p:ph type="title" hasCustomPrompt="1"/>
          </p:nvPr>
        </p:nvSpPr>
        <p:spPr>
          <a:xfrm>
            <a:off x="5016109" y="0"/>
            <a:ext cx="3777567" cy="1371600"/>
          </a:xfrm>
          <a:prstGeom prst="rect">
            <a:avLst/>
          </a:prstGeom>
        </p:spPr>
        <p:txBody>
          <a:bodyPr anchor="b"/>
          <a:lstStyle>
            <a:lvl1pPr>
              <a:defRPr sz="2400"/>
            </a:lvl1pPr>
          </a:lstStyle>
          <a:p>
            <a:r>
              <a:rPr lang="en-US" dirty="0"/>
              <a:t>INSERT TITLE HERE</a:t>
            </a:r>
          </a:p>
        </p:txBody>
      </p:sp>
      <p:sp>
        <p:nvSpPr>
          <p:cNvPr id="18" name="Rectangle 17">
            <a:extLst>
              <a:ext uri="{FF2B5EF4-FFF2-40B4-BE49-F238E27FC236}">
                <a16:creationId xmlns:a16="http://schemas.microsoft.com/office/drawing/2014/main" id="{951BE68A-AA66-D643-8422-0C047DDBCB8D}"/>
              </a:ext>
            </a:extLst>
          </p:cNvPr>
          <p:cNvSpPr/>
          <p:nvPr userDrawn="1"/>
        </p:nvSpPr>
        <p:spPr>
          <a:xfrm>
            <a:off x="5020056" y="4596977"/>
            <a:ext cx="3674864"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Footer Placeholder 2">
            <a:extLst>
              <a:ext uri="{FF2B5EF4-FFF2-40B4-BE49-F238E27FC236}">
                <a16:creationId xmlns:a16="http://schemas.microsoft.com/office/drawing/2014/main" id="{3DA31916-A759-914D-B961-429853D6F817}"/>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20" name="Slide Number Placeholder 6">
            <a:extLst>
              <a:ext uri="{FF2B5EF4-FFF2-40B4-BE49-F238E27FC236}">
                <a16:creationId xmlns:a16="http://schemas.microsoft.com/office/drawing/2014/main" id="{CDB46522-F0DF-B243-86D0-D5603E16FC38}"/>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21" name="Graphic 20">
            <a:extLst>
              <a:ext uri="{FF2B5EF4-FFF2-40B4-BE49-F238E27FC236}">
                <a16:creationId xmlns:a16="http://schemas.microsoft.com/office/drawing/2014/main" id="{9641D6F6-D68E-9149-B200-C427E72414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1" name="Text Placeholder 4">
            <a:extLst>
              <a:ext uri="{FF2B5EF4-FFF2-40B4-BE49-F238E27FC236}">
                <a16:creationId xmlns:a16="http://schemas.microsoft.com/office/drawing/2014/main" id="{285A8798-068D-584F-85B4-1EBA51534972}"/>
              </a:ext>
            </a:extLst>
          </p:cNvPr>
          <p:cNvSpPr>
            <a:spLocks noGrp="1"/>
          </p:cNvSpPr>
          <p:nvPr>
            <p:ph type="body" sz="quarter" idx="13"/>
          </p:nvPr>
        </p:nvSpPr>
        <p:spPr>
          <a:xfrm>
            <a:off x="5016659" y="1371600"/>
            <a:ext cx="3777017" cy="3080426"/>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9247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ody + 4 Images on Lef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3A34B278-8560-D545-9980-CCA7C592C628}"/>
              </a:ext>
            </a:extLst>
          </p:cNvPr>
          <p:cNvSpPr>
            <a:spLocks noGrp="1"/>
          </p:cNvSpPr>
          <p:nvPr>
            <p:ph type="pic" idx="17" hasCustomPrompt="1"/>
          </p:nvPr>
        </p:nvSpPr>
        <p:spPr>
          <a:xfrm>
            <a:off x="2287382" y="0"/>
            <a:ext cx="1143000"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3" name="Picture Placeholder 2">
            <a:extLst>
              <a:ext uri="{FF2B5EF4-FFF2-40B4-BE49-F238E27FC236}">
                <a16:creationId xmlns:a16="http://schemas.microsoft.com/office/drawing/2014/main" id="{7CFFE5E2-C58B-4743-89D9-BFC407DFEE32}"/>
              </a:ext>
            </a:extLst>
          </p:cNvPr>
          <p:cNvSpPr>
            <a:spLocks noGrp="1"/>
          </p:cNvSpPr>
          <p:nvPr userDrawn="1">
            <p:ph type="pic" idx="12" hasCustomPrompt="1"/>
          </p:nvPr>
        </p:nvSpPr>
        <p:spPr>
          <a:xfrm>
            <a:off x="-1236" y="0"/>
            <a:ext cx="1143000"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6" name="Picture Placeholder 2">
            <a:extLst>
              <a:ext uri="{FF2B5EF4-FFF2-40B4-BE49-F238E27FC236}">
                <a16:creationId xmlns:a16="http://schemas.microsoft.com/office/drawing/2014/main" id="{0A56EEC7-0C0B-C74A-ABEC-D0EBF77370EB}"/>
              </a:ext>
            </a:extLst>
          </p:cNvPr>
          <p:cNvSpPr>
            <a:spLocks noGrp="1"/>
          </p:cNvSpPr>
          <p:nvPr>
            <p:ph type="pic" idx="16" hasCustomPrompt="1"/>
          </p:nvPr>
        </p:nvSpPr>
        <p:spPr>
          <a:xfrm>
            <a:off x="1144382" y="0"/>
            <a:ext cx="1143000"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19" name="Picture Placeholder 2">
            <a:extLst>
              <a:ext uri="{FF2B5EF4-FFF2-40B4-BE49-F238E27FC236}">
                <a16:creationId xmlns:a16="http://schemas.microsoft.com/office/drawing/2014/main" id="{C28FB413-D94B-9D41-849D-FD8CE8528FE5}"/>
              </a:ext>
            </a:extLst>
          </p:cNvPr>
          <p:cNvSpPr>
            <a:spLocks noGrp="1"/>
          </p:cNvSpPr>
          <p:nvPr>
            <p:ph type="pic" idx="18" hasCustomPrompt="1"/>
          </p:nvPr>
        </p:nvSpPr>
        <p:spPr>
          <a:xfrm>
            <a:off x="3430382" y="0"/>
            <a:ext cx="1143000"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2" name="Title 1"/>
          <p:cNvSpPr>
            <a:spLocks noGrp="1"/>
          </p:cNvSpPr>
          <p:nvPr userDrawn="1">
            <p:ph type="title" hasCustomPrompt="1"/>
          </p:nvPr>
        </p:nvSpPr>
        <p:spPr>
          <a:xfrm>
            <a:off x="5016109" y="0"/>
            <a:ext cx="3777567" cy="1371600"/>
          </a:xfrm>
          <a:prstGeom prst="rect">
            <a:avLst/>
          </a:prstGeom>
        </p:spPr>
        <p:txBody>
          <a:bodyPr anchor="b"/>
          <a:lstStyle>
            <a:lvl1pPr>
              <a:defRPr sz="2400"/>
            </a:lvl1pPr>
          </a:lstStyle>
          <a:p>
            <a:r>
              <a:rPr lang="en-US" dirty="0"/>
              <a:t>INSERT TITLE HERE</a:t>
            </a:r>
          </a:p>
        </p:txBody>
      </p:sp>
      <p:sp>
        <p:nvSpPr>
          <p:cNvPr id="18" name="Rectangle 17">
            <a:extLst>
              <a:ext uri="{FF2B5EF4-FFF2-40B4-BE49-F238E27FC236}">
                <a16:creationId xmlns:a16="http://schemas.microsoft.com/office/drawing/2014/main" id="{951BE68A-AA66-D643-8422-0C047DDBCB8D}"/>
              </a:ext>
            </a:extLst>
          </p:cNvPr>
          <p:cNvSpPr/>
          <p:nvPr userDrawn="1"/>
        </p:nvSpPr>
        <p:spPr>
          <a:xfrm>
            <a:off x="5020056" y="4596977"/>
            <a:ext cx="3674864"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Footer Placeholder 2">
            <a:extLst>
              <a:ext uri="{FF2B5EF4-FFF2-40B4-BE49-F238E27FC236}">
                <a16:creationId xmlns:a16="http://schemas.microsoft.com/office/drawing/2014/main" id="{3DA31916-A759-914D-B961-429853D6F817}"/>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20" name="Slide Number Placeholder 6">
            <a:extLst>
              <a:ext uri="{FF2B5EF4-FFF2-40B4-BE49-F238E27FC236}">
                <a16:creationId xmlns:a16="http://schemas.microsoft.com/office/drawing/2014/main" id="{CDB46522-F0DF-B243-86D0-D5603E16FC38}"/>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21" name="Graphic 20">
            <a:extLst>
              <a:ext uri="{FF2B5EF4-FFF2-40B4-BE49-F238E27FC236}">
                <a16:creationId xmlns:a16="http://schemas.microsoft.com/office/drawing/2014/main" id="{9641D6F6-D68E-9149-B200-C427E72414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2" name="Text Placeholder 4">
            <a:extLst>
              <a:ext uri="{FF2B5EF4-FFF2-40B4-BE49-F238E27FC236}">
                <a16:creationId xmlns:a16="http://schemas.microsoft.com/office/drawing/2014/main" id="{45018FAD-6509-2B49-AB68-69855F794204}"/>
              </a:ext>
            </a:extLst>
          </p:cNvPr>
          <p:cNvSpPr>
            <a:spLocks noGrp="1"/>
          </p:cNvSpPr>
          <p:nvPr>
            <p:ph type="body" sz="quarter" idx="13"/>
          </p:nvPr>
        </p:nvSpPr>
        <p:spPr>
          <a:xfrm>
            <a:off x="5016659" y="1371600"/>
            <a:ext cx="3777017" cy="3080426"/>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170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FB88942-2388-B44B-B118-D33A5CA78F9C}"/>
              </a:ext>
            </a:extLst>
          </p:cNvPr>
          <p:cNvSpPr>
            <a:spLocks noGrp="1"/>
          </p:cNvSpPr>
          <p:nvPr>
            <p:ph type="title" hasCustomPrompt="1"/>
          </p:nvPr>
        </p:nvSpPr>
        <p:spPr>
          <a:xfrm>
            <a:off x="331296" y="171450"/>
            <a:ext cx="8457658" cy="656742"/>
          </a:xfrm>
          <a:prstGeom prst="rect">
            <a:avLst/>
          </a:prstGeom>
        </p:spPr>
        <p:txBody>
          <a:bodyPr anchor="ctr"/>
          <a:lstStyle>
            <a:lvl1pPr>
              <a:defRPr sz="2400"/>
            </a:lvl1pPr>
          </a:lstStyle>
          <a:p>
            <a:r>
              <a:rPr lang="en-US" dirty="0"/>
              <a:t>INSERT TITLE HERE</a:t>
            </a:r>
          </a:p>
        </p:txBody>
      </p:sp>
      <p:sp>
        <p:nvSpPr>
          <p:cNvPr id="10" name="Rectangle 9">
            <a:extLst>
              <a:ext uri="{FF2B5EF4-FFF2-40B4-BE49-F238E27FC236}">
                <a16:creationId xmlns:a16="http://schemas.microsoft.com/office/drawing/2014/main" id="{24511B8A-CFE2-DA49-8931-BD4AB06D8CC8}"/>
              </a:ext>
            </a:extLst>
          </p:cNvPr>
          <p:cNvSpPr/>
          <p:nvPr userDrawn="1"/>
        </p:nvSpPr>
        <p:spPr>
          <a:xfrm>
            <a:off x="457200" y="4596977"/>
            <a:ext cx="8237720"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2">
            <a:extLst>
              <a:ext uri="{FF2B5EF4-FFF2-40B4-BE49-F238E27FC236}">
                <a16:creationId xmlns:a16="http://schemas.microsoft.com/office/drawing/2014/main" id="{63FFBF72-9D83-A045-9948-745421D42FA6}"/>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1" name="Slide Number Placeholder 6">
            <a:extLst>
              <a:ext uri="{FF2B5EF4-FFF2-40B4-BE49-F238E27FC236}">
                <a16:creationId xmlns:a16="http://schemas.microsoft.com/office/drawing/2014/main" id="{DED5B1FE-E664-7340-8357-5C94CFA64BBA}"/>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12" name="Graphic 11">
            <a:extLst>
              <a:ext uri="{FF2B5EF4-FFF2-40B4-BE49-F238E27FC236}">
                <a16:creationId xmlns:a16="http://schemas.microsoft.com/office/drawing/2014/main" id="{36CA0C38-C034-C749-B29A-AF463F15C4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3" name="Text Placeholder 4">
            <a:extLst>
              <a:ext uri="{FF2B5EF4-FFF2-40B4-BE49-F238E27FC236}">
                <a16:creationId xmlns:a16="http://schemas.microsoft.com/office/drawing/2014/main" id="{AE351DE4-A1B1-BD43-ADF9-DAC7033CF7E2}"/>
              </a:ext>
            </a:extLst>
          </p:cNvPr>
          <p:cNvSpPr>
            <a:spLocks noGrp="1"/>
          </p:cNvSpPr>
          <p:nvPr>
            <p:ph type="body" sz="quarter" idx="14"/>
          </p:nvPr>
        </p:nvSpPr>
        <p:spPr>
          <a:xfrm>
            <a:off x="355046" y="1036252"/>
            <a:ext cx="8433907" cy="3415774"/>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1003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98E31C-5BBA-C943-B024-D2CA03C147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4609" y="3303427"/>
            <a:ext cx="1371600" cy="586031"/>
          </a:xfrm>
          <a:prstGeom prst="rect">
            <a:avLst/>
          </a:prstGeom>
        </p:spPr>
      </p:pic>
      <p:sp>
        <p:nvSpPr>
          <p:cNvPr id="7" name="Rectangle 6">
            <a:extLst>
              <a:ext uri="{FF2B5EF4-FFF2-40B4-BE49-F238E27FC236}">
                <a16:creationId xmlns:a16="http://schemas.microsoft.com/office/drawing/2014/main" id="{8FB19DE1-87BF-0649-9869-FC3DEA8BE435}"/>
              </a:ext>
            </a:extLst>
          </p:cNvPr>
          <p:cNvSpPr/>
          <p:nvPr userDrawn="1"/>
        </p:nvSpPr>
        <p:spPr>
          <a:xfrm rot="5400000">
            <a:off x="1528962" y="3950113"/>
            <a:ext cx="1371600" cy="78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358E2421-D2FB-CB4E-AC79-A5F7C601D1D1}"/>
              </a:ext>
            </a:extLst>
          </p:cNvPr>
          <p:cNvSpPr>
            <a:spLocks noGrp="1"/>
          </p:cNvSpPr>
          <p:nvPr>
            <p:ph type="pic" sz="quarter" idx="13" hasCustomPrompt="1"/>
          </p:nvPr>
        </p:nvSpPr>
        <p:spPr>
          <a:xfrm>
            <a:off x="0" y="0"/>
            <a:ext cx="9144000" cy="2946724"/>
          </a:xfrm>
          <a:prstGeom prst="rect">
            <a:avLst/>
          </a:prstGeom>
          <a:solidFill>
            <a:schemeClr val="accent4"/>
          </a:solidFill>
        </p:spPr>
        <p:txBody>
          <a:bodyPr anchor="ctr"/>
          <a:lstStyle>
            <a:lvl1pPr marL="0" marR="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Drag picture to placeholder </a:t>
            </a:r>
            <a:br>
              <a:rPr lang="en-US" dirty="0"/>
            </a:br>
            <a:r>
              <a:rPr lang="en-US" dirty="0"/>
              <a:t>or click icon to add</a:t>
            </a:r>
          </a:p>
          <a:p>
            <a:endParaRPr lang="en-US" dirty="0"/>
          </a:p>
          <a:p>
            <a:endParaRPr lang="en-US" dirty="0"/>
          </a:p>
          <a:p>
            <a:endParaRPr lang="en-US" dirty="0"/>
          </a:p>
        </p:txBody>
      </p:sp>
      <p:sp>
        <p:nvSpPr>
          <p:cNvPr id="9" name="Title 6">
            <a:extLst>
              <a:ext uri="{FF2B5EF4-FFF2-40B4-BE49-F238E27FC236}">
                <a16:creationId xmlns:a16="http://schemas.microsoft.com/office/drawing/2014/main" id="{B28FFA8D-5073-2242-8693-188B6F8AEE61}"/>
              </a:ext>
            </a:extLst>
          </p:cNvPr>
          <p:cNvSpPr>
            <a:spLocks noGrp="1"/>
          </p:cNvSpPr>
          <p:nvPr>
            <p:ph type="ctrTitle" hasCustomPrompt="1"/>
          </p:nvPr>
        </p:nvSpPr>
        <p:spPr>
          <a:xfrm>
            <a:off x="2497015" y="3488061"/>
            <a:ext cx="6314476" cy="401397"/>
          </a:xfrm>
          <a:prstGeom prst="rect">
            <a:avLst/>
          </a:prstGeom>
        </p:spPr>
        <p:txBody>
          <a:bodyPr anchor="t"/>
          <a:lstStyle>
            <a:lvl1pPr>
              <a:defRPr sz="2400"/>
            </a:lvl1pPr>
          </a:lstStyle>
          <a:p>
            <a:r>
              <a:rPr lang="en-US" dirty="0"/>
              <a:t>Insert title here</a:t>
            </a:r>
          </a:p>
        </p:txBody>
      </p:sp>
      <p:sp>
        <p:nvSpPr>
          <p:cNvPr id="5" name="Text Placeholder 4">
            <a:extLst>
              <a:ext uri="{FF2B5EF4-FFF2-40B4-BE49-F238E27FC236}">
                <a16:creationId xmlns:a16="http://schemas.microsoft.com/office/drawing/2014/main" id="{C578D5A6-9840-124A-87B7-ACC0828DCF5D}"/>
              </a:ext>
            </a:extLst>
          </p:cNvPr>
          <p:cNvSpPr>
            <a:spLocks noGrp="1"/>
          </p:cNvSpPr>
          <p:nvPr>
            <p:ph type="body" sz="quarter" idx="15" hasCustomPrompt="1"/>
          </p:nvPr>
        </p:nvSpPr>
        <p:spPr>
          <a:xfrm>
            <a:off x="2497138" y="3889860"/>
            <a:ext cx="6313487" cy="503238"/>
          </a:xfrm>
        </p:spPr>
        <p:txBody>
          <a:bodyPr>
            <a:normAutofit/>
          </a:bodyPr>
          <a:lstStyle>
            <a:lvl1pPr marL="0" indent="0">
              <a:buNone/>
              <a:defRPr sz="1600">
                <a:solidFill>
                  <a:srgbClr val="718BA1"/>
                </a:solidFill>
                <a:latin typeface="+mj-lt"/>
              </a:defRPr>
            </a:lvl1pPr>
            <a:lvl2pPr marL="274320" indent="0">
              <a:buNone/>
              <a:defRPr>
                <a:latin typeface="+mj-lt"/>
              </a:defRPr>
            </a:lvl2pPr>
            <a:lvl3pPr marL="502920" indent="0">
              <a:buNone/>
              <a:defRPr>
                <a:latin typeface="+mj-lt"/>
              </a:defRPr>
            </a:lvl3pPr>
            <a:lvl4pPr marL="548640" indent="0">
              <a:buNone/>
              <a:defRPr>
                <a:latin typeface="+mj-lt"/>
              </a:defRPr>
            </a:lvl4pPr>
            <a:lvl5pPr marL="640080" indent="0">
              <a:buNone/>
              <a:defRPr>
                <a:latin typeface="+mj-lt"/>
              </a:defRPr>
            </a:lvl5pPr>
          </a:lstStyle>
          <a:p>
            <a:pPr lvl="0"/>
            <a:r>
              <a:rPr lang="en-US" dirty="0"/>
              <a:t>INSERT SUB TITLE</a:t>
            </a:r>
          </a:p>
        </p:txBody>
      </p:sp>
    </p:spTree>
    <p:extLst>
      <p:ext uri="{BB962C8B-B14F-4D97-AF65-F5344CB8AC3E}">
        <p14:creationId xmlns:p14="http://schemas.microsoft.com/office/powerpoint/2010/main" val="32393946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guide id="4" pos="5616">
          <p15:clr>
            <a:srgbClr val="FBAE40"/>
          </p15:clr>
        </p15:guide>
        <p15:guide id="5" orient="horz" pos="108">
          <p15:clr>
            <a:srgbClr val="FBAE40"/>
          </p15:clr>
        </p15:guide>
        <p15:guide id="6" orient="horz" pos="3132">
          <p15:clr>
            <a:srgbClr val="FBAE40"/>
          </p15:clr>
        </p15:guide>
        <p15:guide id="7" pos="288">
          <p15:clr>
            <a:srgbClr val="FBAE40"/>
          </p15:clr>
        </p15:guide>
        <p15:guide id="8" pos="5472">
          <p15:clr>
            <a:srgbClr val="FBAE40"/>
          </p15:clr>
        </p15:guide>
        <p15:guide id="9" orient="horz" pos="216">
          <p15:clr>
            <a:srgbClr val="FBAE40"/>
          </p15:clr>
        </p15:guide>
        <p15:guide id="10" orient="horz" pos="3024">
          <p15:clr>
            <a:srgbClr val="FBAE40"/>
          </p15:clr>
        </p15:guide>
        <p15:guide id="11" pos="432">
          <p15:clr>
            <a:srgbClr val="FBAE40"/>
          </p15:clr>
        </p15:guide>
        <p15:guide id="12" pos="5328">
          <p15:clr>
            <a:srgbClr val="FBAE40"/>
          </p15:clr>
        </p15:guide>
        <p15:guide id="13" orient="horz" pos="324">
          <p15:clr>
            <a:srgbClr val="FBAE40"/>
          </p15:clr>
        </p15:guide>
        <p15:guide id="14" orient="horz" pos="29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and Content and Im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FB88942-2388-B44B-B118-D33A5CA78F9C}"/>
              </a:ext>
            </a:extLst>
          </p:cNvPr>
          <p:cNvSpPr>
            <a:spLocks noGrp="1"/>
          </p:cNvSpPr>
          <p:nvPr>
            <p:ph type="title" hasCustomPrompt="1"/>
          </p:nvPr>
        </p:nvSpPr>
        <p:spPr>
          <a:xfrm>
            <a:off x="331296" y="171450"/>
            <a:ext cx="8457658" cy="656742"/>
          </a:xfrm>
          <a:prstGeom prst="rect">
            <a:avLst/>
          </a:prstGeom>
        </p:spPr>
        <p:txBody>
          <a:bodyPr anchor="ctr"/>
          <a:lstStyle>
            <a:lvl1pPr>
              <a:defRPr sz="2400"/>
            </a:lvl1pPr>
          </a:lstStyle>
          <a:p>
            <a:r>
              <a:rPr lang="en-US" dirty="0"/>
              <a:t>INSERT TITLE HERE</a:t>
            </a:r>
          </a:p>
        </p:txBody>
      </p:sp>
      <p:sp>
        <p:nvSpPr>
          <p:cNvPr id="10" name="Rectangle 9">
            <a:extLst>
              <a:ext uri="{FF2B5EF4-FFF2-40B4-BE49-F238E27FC236}">
                <a16:creationId xmlns:a16="http://schemas.microsoft.com/office/drawing/2014/main" id="{24511B8A-CFE2-DA49-8931-BD4AB06D8CC8}"/>
              </a:ext>
            </a:extLst>
          </p:cNvPr>
          <p:cNvSpPr/>
          <p:nvPr userDrawn="1"/>
        </p:nvSpPr>
        <p:spPr>
          <a:xfrm>
            <a:off x="457200" y="4596977"/>
            <a:ext cx="8237720"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2">
            <a:extLst>
              <a:ext uri="{FF2B5EF4-FFF2-40B4-BE49-F238E27FC236}">
                <a16:creationId xmlns:a16="http://schemas.microsoft.com/office/drawing/2014/main" id="{63FFBF72-9D83-A045-9948-745421D42FA6}"/>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1" name="Slide Number Placeholder 6">
            <a:extLst>
              <a:ext uri="{FF2B5EF4-FFF2-40B4-BE49-F238E27FC236}">
                <a16:creationId xmlns:a16="http://schemas.microsoft.com/office/drawing/2014/main" id="{DED5B1FE-E664-7340-8357-5C94CFA64BBA}"/>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12" name="Graphic 11">
            <a:extLst>
              <a:ext uri="{FF2B5EF4-FFF2-40B4-BE49-F238E27FC236}">
                <a16:creationId xmlns:a16="http://schemas.microsoft.com/office/drawing/2014/main" id="{36CA0C38-C034-C749-B29A-AF463F15C4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3" name="Text Placeholder 4">
            <a:extLst>
              <a:ext uri="{FF2B5EF4-FFF2-40B4-BE49-F238E27FC236}">
                <a16:creationId xmlns:a16="http://schemas.microsoft.com/office/drawing/2014/main" id="{AE351DE4-A1B1-BD43-ADF9-DAC7033CF7E2}"/>
              </a:ext>
            </a:extLst>
          </p:cNvPr>
          <p:cNvSpPr>
            <a:spLocks noGrp="1"/>
          </p:cNvSpPr>
          <p:nvPr>
            <p:ph type="body" sz="quarter" idx="14"/>
          </p:nvPr>
        </p:nvSpPr>
        <p:spPr>
          <a:xfrm>
            <a:off x="355047" y="1036252"/>
            <a:ext cx="4216954" cy="3415774"/>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3815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 3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47599" y="914400"/>
            <a:ext cx="2422116" cy="683543"/>
          </a:xfrm>
          <a:prstGeom prst="rect">
            <a:avLst/>
          </a:prstGeom>
        </p:spPr>
        <p:txBody>
          <a:bodyPr anchor="b">
            <a:normAutofit/>
          </a:bodyPr>
          <a:lstStyle>
            <a:lvl1pPr marL="0" indent="0">
              <a:buNone/>
              <a:defRPr sz="1400" b="0" i="0">
                <a:solidFill>
                  <a:schemeClr val="bg1"/>
                </a:solidFill>
                <a:latin typeface="Gulfstream Horizon Caps LT" panose="020B0407040503020204" pitchFamily="34" charset="0"/>
                <a:ea typeface="Gulfstream Horizon Caps REG" panose="020B0507040503020204" pitchFamily="34" charset="0"/>
                <a:cs typeface="Gulfstream Horizon Caps REG" panose="020B05070405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SUBTITLE</a:t>
            </a:r>
          </a:p>
        </p:txBody>
      </p:sp>
      <p:sp>
        <p:nvSpPr>
          <p:cNvPr id="4" name="Content Placeholder 3"/>
          <p:cNvSpPr>
            <a:spLocks noGrp="1"/>
          </p:cNvSpPr>
          <p:nvPr>
            <p:ph sz="half" idx="2"/>
          </p:nvPr>
        </p:nvSpPr>
        <p:spPr>
          <a:xfrm>
            <a:off x="547599" y="1686408"/>
            <a:ext cx="2422116" cy="2797312"/>
          </a:xfrm>
          <a:prstGeom prst="rect">
            <a:avLst/>
          </a:prstGeom>
        </p:spPr>
        <p:txBody>
          <a:bodyPr>
            <a:noAutofit/>
          </a:bodyPr>
          <a:lstStyle>
            <a:lvl1pPr marL="182880" indent="-182880">
              <a:spcBef>
                <a:spcPts val="0"/>
              </a:spcBef>
              <a:buFont typeface="Arial" panose="020B0604020202020204" pitchFamily="34" charset="0"/>
              <a:buChar char="•"/>
              <a:defRPr sz="1400"/>
            </a:lvl1pPr>
          </a:lstStyle>
          <a:p>
            <a:pPr lvl="0"/>
            <a:r>
              <a:rPr lang="en-US" dirty="0"/>
              <a:t>Click to edit Master text styles</a:t>
            </a:r>
          </a:p>
        </p:txBody>
      </p:sp>
      <p:sp>
        <p:nvSpPr>
          <p:cNvPr id="11" name="Text Placeholder 2">
            <a:extLst>
              <a:ext uri="{FF2B5EF4-FFF2-40B4-BE49-F238E27FC236}">
                <a16:creationId xmlns:a16="http://schemas.microsoft.com/office/drawing/2014/main" id="{86CFB29B-1F97-0F43-9037-A0D1DA8B2143}"/>
              </a:ext>
            </a:extLst>
          </p:cNvPr>
          <p:cNvSpPr>
            <a:spLocks noGrp="1"/>
          </p:cNvSpPr>
          <p:nvPr>
            <p:ph type="body" idx="13" hasCustomPrompt="1"/>
          </p:nvPr>
        </p:nvSpPr>
        <p:spPr>
          <a:xfrm>
            <a:off x="3371374" y="914400"/>
            <a:ext cx="2422116" cy="683543"/>
          </a:xfrm>
          <a:prstGeom prst="rect">
            <a:avLst/>
          </a:prstGeom>
        </p:spPr>
        <p:txBody>
          <a:bodyPr anchor="b">
            <a:normAutofit/>
          </a:bodyPr>
          <a:lstStyle>
            <a:lvl1pPr marL="0" indent="0">
              <a:buNone/>
              <a:defRPr sz="1400" b="0" i="0">
                <a:solidFill>
                  <a:schemeClr val="bg1"/>
                </a:solidFill>
                <a:latin typeface="Gulfstream Horizon Caps LT" panose="020B0407040503020204" pitchFamily="34" charset="0"/>
                <a:ea typeface="Gulfstream Horizon Caps REG" panose="020B0507040503020204" pitchFamily="34" charset="0"/>
                <a:cs typeface="Gulfstream Horizon Caps REG" panose="020B05070405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SUBTITLE</a:t>
            </a:r>
          </a:p>
        </p:txBody>
      </p:sp>
      <p:sp>
        <p:nvSpPr>
          <p:cNvPr id="12" name="Content Placeholder 3">
            <a:extLst>
              <a:ext uri="{FF2B5EF4-FFF2-40B4-BE49-F238E27FC236}">
                <a16:creationId xmlns:a16="http://schemas.microsoft.com/office/drawing/2014/main" id="{A9B190CB-59A7-594F-BC9E-4584060105B4}"/>
              </a:ext>
            </a:extLst>
          </p:cNvPr>
          <p:cNvSpPr>
            <a:spLocks noGrp="1"/>
          </p:cNvSpPr>
          <p:nvPr>
            <p:ph sz="half" idx="14"/>
          </p:nvPr>
        </p:nvSpPr>
        <p:spPr>
          <a:xfrm>
            <a:off x="3371374" y="1686408"/>
            <a:ext cx="2422116" cy="2797312"/>
          </a:xfrm>
          <a:prstGeom prst="rect">
            <a:avLst/>
          </a:prstGeom>
        </p:spPr>
        <p:txBody>
          <a:bodyPr>
            <a:noAutofit/>
          </a:bodyPr>
          <a:lstStyle>
            <a:lvl1pPr marL="182880" indent="-182880">
              <a:spcBef>
                <a:spcPts val="0"/>
              </a:spcBef>
              <a:buFont typeface="Arial" panose="020B0604020202020204" pitchFamily="34" charset="0"/>
              <a:buChar char="•"/>
              <a:defRPr sz="1400"/>
            </a:lvl1pPr>
          </a:lstStyle>
          <a:p>
            <a:pPr lvl="0"/>
            <a:r>
              <a:rPr lang="en-US" dirty="0"/>
              <a:t>Click to edit Master text styles</a:t>
            </a:r>
          </a:p>
        </p:txBody>
      </p:sp>
      <p:sp>
        <p:nvSpPr>
          <p:cNvPr id="13" name="Text Placeholder 2">
            <a:extLst>
              <a:ext uri="{FF2B5EF4-FFF2-40B4-BE49-F238E27FC236}">
                <a16:creationId xmlns:a16="http://schemas.microsoft.com/office/drawing/2014/main" id="{B9E248BE-AE18-6C48-B84D-E63F4588EEDA}"/>
              </a:ext>
            </a:extLst>
          </p:cNvPr>
          <p:cNvSpPr>
            <a:spLocks noGrp="1"/>
          </p:cNvSpPr>
          <p:nvPr>
            <p:ph type="body" idx="15" hasCustomPrompt="1"/>
          </p:nvPr>
        </p:nvSpPr>
        <p:spPr>
          <a:xfrm>
            <a:off x="6195149" y="914400"/>
            <a:ext cx="2422116" cy="683543"/>
          </a:xfrm>
          <a:prstGeom prst="rect">
            <a:avLst/>
          </a:prstGeom>
        </p:spPr>
        <p:txBody>
          <a:bodyPr anchor="b">
            <a:normAutofit/>
          </a:bodyPr>
          <a:lstStyle>
            <a:lvl1pPr marL="0" indent="0">
              <a:buNone/>
              <a:defRPr sz="1400" b="0" i="0">
                <a:solidFill>
                  <a:schemeClr val="bg1"/>
                </a:solidFill>
                <a:latin typeface="Gulfstream Horizon Caps LT" panose="020B0407040503020204" pitchFamily="34" charset="0"/>
                <a:ea typeface="Gulfstream Horizon Caps REG" panose="020B0507040503020204" pitchFamily="34" charset="0"/>
                <a:cs typeface="Gulfstream Horizon Caps REG" panose="020B05070405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SUBTITLE</a:t>
            </a:r>
          </a:p>
        </p:txBody>
      </p:sp>
      <p:sp>
        <p:nvSpPr>
          <p:cNvPr id="14" name="Content Placeholder 3">
            <a:extLst>
              <a:ext uri="{FF2B5EF4-FFF2-40B4-BE49-F238E27FC236}">
                <a16:creationId xmlns:a16="http://schemas.microsoft.com/office/drawing/2014/main" id="{86DCEE6A-0012-1248-BB85-70DCEF5C9E80}"/>
              </a:ext>
            </a:extLst>
          </p:cNvPr>
          <p:cNvSpPr>
            <a:spLocks noGrp="1"/>
          </p:cNvSpPr>
          <p:nvPr>
            <p:ph sz="half" idx="16"/>
          </p:nvPr>
        </p:nvSpPr>
        <p:spPr>
          <a:xfrm>
            <a:off x="6195149" y="1684151"/>
            <a:ext cx="2422116" cy="2797312"/>
          </a:xfrm>
          <a:prstGeom prst="rect">
            <a:avLst/>
          </a:prstGeom>
        </p:spPr>
        <p:txBody>
          <a:bodyPr>
            <a:noAutofit/>
          </a:bodyPr>
          <a:lstStyle>
            <a:lvl1pPr marL="182880" indent="-182880">
              <a:spcBef>
                <a:spcPts val="0"/>
              </a:spcBef>
              <a:buFont typeface="Arial" panose="020B0604020202020204" pitchFamily="34" charset="0"/>
              <a:buChar char="•"/>
              <a:defRPr sz="1400"/>
            </a:lvl1pPr>
          </a:lstStyle>
          <a:p>
            <a:pPr lvl="0"/>
            <a:r>
              <a:rPr lang="en-US" dirty="0"/>
              <a:t>Click to edit Master text styles</a:t>
            </a:r>
          </a:p>
        </p:txBody>
      </p:sp>
      <p:sp>
        <p:nvSpPr>
          <p:cNvPr id="15" name="Rectangle 14">
            <a:extLst>
              <a:ext uri="{FF2B5EF4-FFF2-40B4-BE49-F238E27FC236}">
                <a16:creationId xmlns:a16="http://schemas.microsoft.com/office/drawing/2014/main" id="{524A553A-853D-8F49-AD20-BE459D3D73F4}"/>
              </a:ext>
            </a:extLst>
          </p:cNvPr>
          <p:cNvSpPr/>
          <p:nvPr userDrawn="1"/>
        </p:nvSpPr>
        <p:spPr>
          <a:xfrm>
            <a:off x="457200" y="4596977"/>
            <a:ext cx="8237720"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Footer Placeholder 2">
            <a:extLst>
              <a:ext uri="{FF2B5EF4-FFF2-40B4-BE49-F238E27FC236}">
                <a16:creationId xmlns:a16="http://schemas.microsoft.com/office/drawing/2014/main" id="{9C9C79EB-3AA9-5C4B-B360-521131E76BDE}"/>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21" name="Slide Number Placeholder 6">
            <a:extLst>
              <a:ext uri="{FF2B5EF4-FFF2-40B4-BE49-F238E27FC236}">
                <a16:creationId xmlns:a16="http://schemas.microsoft.com/office/drawing/2014/main" id="{8B0F2256-4545-134F-A483-E0F3B2B5F501}"/>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22" name="Graphic 21">
            <a:extLst>
              <a:ext uri="{FF2B5EF4-FFF2-40B4-BE49-F238E27FC236}">
                <a16:creationId xmlns:a16="http://schemas.microsoft.com/office/drawing/2014/main" id="{180034B6-56AC-AA43-93E7-662FB57D41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7" name="Title 1">
            <a:extLst>
              <a:ext uri="{FF2B5EF4-FFF2-40B4-BE49-F238E27FC236}">
                <a16:creationId xmlns:a16="http://schemas.microsoft.com/office/drawing/2014/main" id="{867CEED5-ED8C-A445-AAAB-3507135B5F7E}"/>
              </a:ext>
            </a:extLst>
          </p:cNvPr>
          <p:cNvSpPr>
            <a:spLocks noGrp="1"/>
          </p:cNvSpPr>
          <p:nvPr>
            <p:ph type="title" hasCustomPrompt="1"/>
          </p:nvPr>
        </p:nvSpPr>
        <p:spPr>
          <a:xfrm>
            <a:off x="331296" y="171450"/>
            <a:ext cx="8457658" cy="656742"/>
          </a:xfrm>
          <a:prstGeom prst="rect">
            <a:avLst/>
          </a:prstGeom>
        </p:spPr>
        <p:txBody>
          <a:bodyPr anchor="ctr"/>
          <a:lstStyle>
            <a:lvl1pPr>
              <a:defRPr sz="2400"/>
            </a:lvl1pPr>
          </a:lstStyle>
          <a:p>
            <a:r>
              <a:rPr lang="en-US" dirty="0"/>
              <a:t>INSERT TITLE HERE</a:t>
            </a:r>
          </a:p>
        </p:txBody>
      </p:sp>
    </p:spTree>
    <p:extLst>
      <p:ext uri="{BB962C8B-B14F-4D97-AF65-F5344CB8AC3E}">
        <p14:creationId xmlns:p14="http://schemas.microsoft.com/office/powerpoint/2010/main" val="315599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ange Map">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8EA3142A-662A-0943-9655-A48CA4FB0F7A}"/>
              </a:ext>
            </a:extLst>
          </p:cNvPr>
          <p:cNvSpPr>
            <a:spLocks noGrp="1"/>
          </p:cNvSpPr>
          <p:nvPr>
            <p:ph type="pic" idx="19" hasCustomPrompt="1"/>
          </p:nvPr>
        </p:nvSpPr>
        <p:spPr>
          <a:xfrm>
            <a:off x="637490" y="914400"/>
            <a:ext cx="2203704" cy="911665"/>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31" name="Picture Placeholder 2">
            <a:extLst>
              <a:ext uri="{FF2B5EF4-FFF2-40B4-BE49-F238E27FC236}">
                <a16:creationId xmlns:a16="http://schemas.microsoft.com/office/drawing/2014/main" id="{96626015-8CBA-AE43-9DBC-C99DC996813B}"/>
              </a:ext>
            </a:extLst>
          </p:cNvPr>
          <p:cNvSpPr>
            <a:spLocks noGrp="1"/>
          </p:cNvSpPr>
          <p:nvPr>
            <p:ph type="pic" idx="20" hasCustomPrompt="1"/>
          </p:nvPr>
        </p:nvSpPr>
        <p:spPr>
          <a:xfrm>
            <a:off x="3473514" y="914400"/>
            <a:ext cx="2203704" cy="911665"/>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32" name="Picture Placeholder 2">
            <a:extLst>
              <a:ext uri="{FF2B5EF4-FFF2-40B4-BE49-F238E27FC236}">
                <a16:creationId xmlns:a16="http://schemas.microsoft.com/office/drawing/2014/main" id="{0F0B9CD9-3D09-5D41-BD1D-011098A22431}"/>
              </a:ext>
            </a:extLst>
          </p:cNvPr>
          <p:cNvSpPr>
            <a:spLocks noGrp="1"/>
          </p:cNvSpPr>
          <p:nvPr>
            <p:ph type="pic" idx="21" hasCustomPrompt="1"/>
          </p:nvPr>
        </p:nvSpPr>
        <p:spPr>
          <a:xfrm>
            <a:off x="6331976" y="914400"/>
            <a:ext cx="2203704" cy="911665"/>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33" name="Rectangle 32">
            <a:extLst>
              <a:ext uri="{FF2B5EF4-FFF2-40B4-BE49-F238E27FC236}">
                <a16:creationId xmlns:a16="http://schemas.microsoft.com/office/drawing/2014/main" id="{272B2916-ED1D-FF45-9823-783F8E991AC5}"/>
              </a:ext>
            </a:extLst>
          </p:cNvPr>
          <p:cNvSpPr/>
          <p:nvPr userDrawn="1"/>
        </p:nvSpPr>
        <p:spPr>
          <a:xfrm>
            <a:off x="457200" y="4596977"/>
            <a:ext cx="8237720"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Content Placeholder 3">
            <a:extLst>
              <a:ext uri="{FF2B5EF4-FFF2-40B4-BE49-F238E27FC236}">
                <a16:creationId xmlns:a16="http://schemas.microsoft.com/office/drawing/2014/main" id="{C60374A2-B4E8-174C-9616-001747A647BB}"/>
              </a:ext>
            </a:extLst>
          </p:cNvPr>
          <p:cNvSpPr>
            <a:spLocks noGrp="1"/>
          </p:cNvSpPr>
          <p:nvPr>
            <p:ph sz="half" idx="2"/>
          </p:nvPr>
        </p:nvSpPr>
        <p:spPr>
          <a:xfrm>
            <a:off x="547599" y="1914530"/>
            <a:ext cx="2422116" cy="2569189"/>
          </a:xfrm>
          <a:prstGeom prst="rect">
            <a:avLst/>
          </a:prstGeom>
        </p:spPr>
        <p:txBody>
          <a:bodyPr>
            <a:noAutofit/>
          </a:bodyPr>
          <a:lstStyle>
            <a:lvl1pPr marL="182880" indent="-182880">
              <a:spcBef>
                <a:spcPts val="0"/>
              </a:spcBef>
              <a:buFont typeface="Arial" panose="020B0604020202020204" pitchFamily="34" charset="0"/>
              <a:buChar char="•"/>
              <a:defRPr sz="1400"/>
            </a:lvl1pPr>
          </a:lstStyle>
          <a:p>
            <a:pPr lvl="0"/>
            <a:r>
              <a:rPr lang="en-US" dirty="0"/>
              <a:t>Click to edit Master text styles</a:t>
            </a:r>
          </a:p>
        </p:txBody>
      </p:sp>
      <p:sp>
        <p:nvSpPr>
          <p:cNvPr id="14" name="Content Placeholder 3">
            <a:extLst>
              <a:ext uri="{FF2B5EF4-FFF2-40B4-BE49-F238E27FC236}">
                <a16:creationId xmlns:a16="http://schemas.microsoft.com/office/drawing/2014/main" id="{483F7D8D-6CDF-4E47-9EF9-F8A0A3ADA781}"/>
              </a:ext>
            </a:extLst>
          </p:cNvPr>
          <p:cNvSpPr>
            <a:spLocks noGrp="1"/>
          </p:cNvSpPr>
          <p:nvPr>
            <p:ph sz="half" idx="14"/>
          </p:nvPr>
        </p:nvSpPr>
        <p:spPr>
          <a:xfrm>
            <a:off x="3371374" y="1914530"/>
            <a:ext cx="2422116" cy="2569189"/>
          </a:xfrm>
          <a:prstGeom prst="rect">
            <a:avLst/>
          </a:prstGeom>
        </p:spPr>
        <p:txBody>
          <a:bodyPr>
            <a:noAutofit/>
          </a:bodyPr>
          <a:lstStyle>
            <a:lvl1pPr marL="182880" indent="-182880">
              <a:spcBef>
                <a:spcPts val="0"/>
              </a:spcBef>
              <a:buFont typeface="Arial" panose="020B0604020202020204" pitchFamily="34" charset="0"/>
              <a:buChar char="•"/>
              <a:defRPr sz="1400"/>
            </a:lvl1pPr>
          </a:lstStyle>
          <a:p>
            <a:pPr lvl="0"/>
            <a:r>
              <a:rPr lang="en-US" dirty="0"/>
              <a:t>Click to edit Master text styles</a:t>
            </a:r>
          </a:p>
        </p:txBody>
      </p:sp>
      <p:sp>
        <p:nvSpPr>
          <p:cNvPr id="15" name="Content Placeholder 3">
            <a:extLst>
              <a:ext uri="{FF2B5EF4-FFF2-40B4-BE49-F238E27FC236}">
                <a16:creationId xmlns:a16="http://schemas.microsoft.com/office/drawing/2014/main" id="{B64805B7-A1F3-5543-86DB-664AD7E2E9D0}"/>
              </a:ext>
            </a:extLst>
          </p:cNvPr>
          <p:cNvSpPr>
            <a:spLocks noGrp="1"/>
          </p:cNvSpPr>
          <p:nvPr>
            <p:ph sz="half" idx="16"/>
          </p:nvPr>
        </p:nvSpPr>
        <p:spPr>
          <a:xfrm>
            <a:off x="6195149" y="1912273"/>
            <a:ext cx="2422116" cy="2569189"/>
          </a:xfrm>
          <a:prstGeom prst="rect">
            <a:avLst/>
          </a:prstGeom>
        </p:spPr>
        <p:txBody>
          <a:bodyPr>
            <a:noAutofit/>
          </a:bodyPr>
          <a:lstStyle>
            <a:lvl1pPr marL="182880" indent="-182880">
              <a:spcBef>
                <a:spcPts val="0"/>
              </a:spcBef>
              <a:buFont typeface="Arial" panose="020B0604020202020204" pitchFamily="34" charset="0"/>
              <a:buChar char="•"/>
              <a:defRPr sz="1400"/>
            </a:lvl1pPr>
          </a:lstStyle>
          <a:p>
            <a:pPr lvl="0"/>
            <a:r>
              <a:rPr lang="en-US" dirty="0"/>
              <a:t>Click to edit Master text styles</a:t>
            </a:r>
          </a:p>
        </p:txBody>
      </p:sp>
      <p:sp>
        <p:nvSpPr>
          <p:cNvPr id="16" name="Footer Placeholder 2">
            <a:extLst>
              <a:ext uri="{FF2B5EF4-FFF2-40B4-BE49-F238E27FC236}">
                <a16:creationId xmlns:a16="http://schemas.microsoft.com/office/drawing/2014/main" id="{8A139258-2714-7D49-8103-937D8CF83728}"/>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7" name="Slide Number Placeholder 6">
            <a:extLst>
              <a:ext uri="{FF2B5EF4-FFF2-40B4-BE49-F238E27FC236}">
                <a16:creationId xmlns:a16="http://schemas.microsoft.com/office/drawing/2014/main" id="{38E5180E-8551-0D4A-8D0C-C0048676A60C}"/>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21" name="Graphic 20">
            <a:extLst>
              <a:ext uri="{FF2B5EF4-FFF2-40B4-BE49-F238E27FC236}">
                <a16:creationId xmlns:a16="http://schemas.microsoft.com/office/drawing/2014/main" id="{02E4C6AD-E66D-CE4A-83FE-04945B424D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8" name="Title 1">
            <a:extLst>
              <a:ext uri="{FF2B5EF4-FFF2-40B4-BE49-F238E27FC236}">
                <a16:creationId xmlns:a16="http://schemas.microsoft.com/office/drawing/2014/main" id="{D763438B-75AB-7D4A-9E68-1C33BC3BCD24}"/>
              </a:ext>
            </a:extLst>
          </p:cNvPr>
          <p:cNvSpPr>
            <a:spLocks noGrp="1"/>
          </p:cNvSpPr>
          <p:nvPr>
            <p:ph type="title" hasCustomPrompt="1"/>
          </p:nvPr>
        </p:nvSpPr>
        <p:spPr>
          <a:xfrm>
            <a:off x="331296" y="171450"/>
            <a:ext cx="8457658" cy="656742"/>
          </a:xfrm>
          <a:prstGeom prst="rect">
            <a:avLst/>
          </a:prstGeom>
        </p:spPr>
        <p:txBody>
          <a:bodyPr anchor="ctr"/>
          <a:lstStyle>
            <a:lvl1pPr>
              <a:defRPr sz="2400"/>
            </a:lvl1pPr>
          </a:lstStyle>
          <a:p>
            <a:r>
              <a:rPr lang="en-US" dirty="0"/>
              <a:t>INSERT TITLE HERE</a:t>
            </a:r>
          </a:p>
        </p:txBody>
      </p:sp>
    </p:spTree>
    <p:extLst>
      <p:ext uri="{BB962C8B-B14F-4D97-AF65-F5344CB8AC3E}">
        <p14:creationId xmlns:p14="http://schemas.microsoft.com/office/powerpoint/2010/main" val="2774306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7F9E61-3564-EB49-B28F-3926479978A8}"/>
              </a:ext>
            </a:extLst>
          </p:cNvPr>
          <p:cNvSpPr/>
          <p:nvPr userDrawn="1"/>
        </p:nvSpPr>
        <p:spPr>
          <a:xfrm>
            <a:off x="457200" y="4596977"/>
            <a:ext cx="8237720"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Footer Placeholder 2">
            <a:extLst>
              <a:ext uri="{FF2B5EF4-FFF2-40B4-BE49-F238E27FC236}">
                <a16:creationId xmlns:a16="http://schemas.microsoft.com/office/drawing/2014/main" id="{47929B66-4575-1F4E-9321-4D5D184165C4}"/>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1" name="Slide Number Placeholder 6">
            <a:extLst>
              <a:ext uri="{FF2B5EF4-FFF2-40B4-BE49-F238E27FC236}">
                <a16:creationId xmlns:a16="http://schemas.microsoft.com/office/drawing/2014/main" id="{484BD7A2-344D-F74B-930E-92A71EE7DB11}"/>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13" name="Graphic 12">
            <a:extLst>
              <a:ext uri="{FF2B5EF4-FFF2-40B4-BE49-F238E27FC236}">
                <a16:creationId xmlns:a16="http://schemas.microsoft.com/office/drawing/2014/main" id="{E7185298-E47E-EB4D-9DAF-8EEE2913EA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9" name="Title 1">
            <a:extLst>
              <a:ext uri="{FF2B5EF4-FFF2-40B4-BE49-F238E27FC236}">
                <a16:creationId xmlns:a16="http://schemas.microsoft.com/office/drawing/2014/main" id="{0E4B5F3D-863D-3640-B97B-71FF5BDF4512}"/>
              </a:ext>
            </a:extLst>
          </p:cNvPr>
          <p:cNvSpPr>
            <a:spLocks noGrp="1"/>
          </p:cNvSpPr>
          <p:nvPr>
            <p:ph type="title" hasCustomPrompt="1"/>
          </p:nvPr>
        </p:nvSpPr>
        <p:spPr>
          <a:xfrm>
            <a:off x="331296" y="171450"/>
            <a:ext cx="8457658" cy="656742"/>
          </a:xfrm>
          <a:prstGeom prst="rect">
            <a:avLst/>
          </a:prstGeom>
        </p:spPr>
        <p:txBody>
          <a:bodyPr anchor="ctr"/>
          <a:lstStyle>
            <a:lvl1pPr>
              <a:defRPr sz="2400"/>
            </a:lvl1pPr>
          </a:lstStyle>
          <a:p>
            <a:r>
              <a:rPr lang="en-US" dirty="0"/>
              <a:t>INSERT TITLE HERE</a:t>
            </a:r>
          </a:p>
        </p:txBody>
      </p:sp>
    </p:spTree>
    <p:extLst>
      <p:ext uri="{BB962C8B-B14F-4D97-AF65-F5344CB8AC3E}">
        <p14:creationId xmlns:p14="http://schemas.microsoft.com/office/powerpoint/2010/main" val="1869860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320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C87EE-99DF-6348-9FE3-29E6A27E453D}"/>
              </a:ext>
            </a:extLst>
          </p:cNvPr>
          <p:cNvPicPr>
            <a:picLocks noChangeAspect="1"/>
          </p:cNvPicPr>
          <p:nvPr userDrawn="1"/>
        </p:nvPicPr>
        <p:blipFill>
          <a:blip r:embed="rId2"/>
          <a:stretch>
            <a:fillRect/>
          </a:stretch>
        </p:blipFill>
        <p:spPr>
          <a:xfrm>
            <a:off x="2294328" y="2359944"/>
            <a:ext cx="423613" cy="423613"/>
          </a:xfrm>
          <a:prstGeom prst="rect">
            <a:avLst/>
          </a:prstGeom>
        </p:spPr>
      </p:pic>
      <p:pic>
        <p:nvPicPr>
          <p:cNvPr id="5" name="Picture 4">
            <a:extLst>
              <a:ext uri="{FF2B5EF4-FFF2-40B4-BE49-F238E27FC236}">
                <a16:creationId xmlns:a16="http://schemas.microsoft.com/office/drawing/2014/main" id="{3F895ED8-DE78-9B47-984A-EE90F42DF9A7}"/>
              </a:ext>
            </a:extLst>
          </p:cNvPr>
          <p:cNvPicPr>
            <a:picLocks noChangeAspect="1"/>
          </p:cNvPicPr>
          <p:nvPr userDrawn="1"/>
        </p:nvPicPr>
        <p:blipFill>
          <a:blip r:embed="rId3"/>
          <a:stretch>
            <a:fillRect/>
          </a:stretch>
        </p:blipFill>
        <p:spPr>
          <a:xfrm>
            <a:off x="4360194" y="2366462"/>
            <a:ext cx="423613" cy="410577"/>
          </a:xfrm>
          <a:prstGeom prst="rect">
            <a:avLst/>
          </a:prstGeom>
        </p:spPr>
      </p:pic>
      <p:pic>
        <p:nvPicPr>
          <p:cNvPr id="6" name="Picture 5">
            <a:extLst>
              <a:ext uri="{FF2B5EF4-FFF2-40B4-BE49-F238E27FC236}">
                <a16:creationId xmlns:a16="http://schemas.microsoft.com/office/drawing/2014/main" id="{33F37A63-9600-1D4C-84D1-D7B019DB855B}"/>
              </a:ext>
            </a:extLst>
          </p:cNvPr>
          <p:cNvPicPr>
            <a:picLocks noChangeAspect="1"/>
          </p:cNvPicPr>
          <p:nvPr userDrawn="1"/>
        </p:nvPicPr>
        <p:blipFill>
          <a:blip r:embed="rId4"/>
          <a:stretch>
            <a:fillRect/>
          </a:stretch>
        </p:blipFill>
        <p:spPr>
          <a:xfrm>
            <a:off x="6426060" y="2359944"/>
            <a:ext cx="423613" cy="423613"/>
          </a:xfrm>
          <a:prstGeom prst="rect">
            <a:avLst/>
          </a:prstGeom>
        </p:spPr>
      </p:pic>
    </p:spTree>
    <p:extLst>
      <p:ext uri="{BB962C8B-B14F-4D97-AF65-F5344CB8AC3E}">
        <p14:creationId xmlns:p14="http://schemas.microsoft.com/office/powerpoint/2010/main" val="3735464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ADBFF2-9BAF-2343-9BA7-976E47780A20}"/>
              </a:ext>
            </a:extLst>
          </p:cNvPr>
          <p:cNvSpPr txBox="1"/>
          <p:nvPr userDrawn="1"/>
        </p:nvSpPr>
        <p:spPr>
          <a:xfrm>
            <a:off x="367644" y="4370771"/>
            <a:ext cx="8433908" cy="6822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altLang="en-US" sz="7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SOME OF THE EQUIPMENT DESCRIBED OR DEPICTED IS OPTIONAL  ALL PERFORMANCE IS BASED UPON STANDARD NBAA CONDITIONS AND MAY VARY BASED ON OPERATIONS AND OUTFITTING OPTIONS. PLEASE CONTACT GULFSTREAM WITH ANY INQUIRIES INVOLVING AIRCRAFT CAPABILITIES AND EQUIPMENT.</a:t>
            </a:r>
          </a:p>
          <a:p>
            <a:pPr>
              <a:lnSpc>
                <a:spcPct val="100000"/>
              </a:lnSpc>
              <a:spcAft>
                <a:spcPts val="200"/>
              </a:spcAft>
            </a:pPr>
            <a:endParaRPr lang="en-US" altLang="en-US" sz="7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a:p>
            <a:pPr>
              <a:lnSpc>
                <a:spcPct val="100000"/>
              </a:lnSpc>
              <a:spcAft>
                <a:spcPts val="200"/>
              </a:spcAft>
            </a:pPr>
            <a:r>
              <a:rPr lang="en-US" altLang="en-US" sz="7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PROPRIETARY NOTICE: THIS DATA AND INFORMATION CONTAINED HEREIN IS PROPRIETARY DATA OF GULFSTREAM AEROSPACE CORPORATION. NEITHER THIS DATA NOR THE DATA CONTAINED HEREIN SHALL BE REPRODUCED, USED, OR DISCLOSED TO OTHERS WITHOUT THE EXPRESS WRITTEN AUTHORIZATION OF GULFSTREAM AEROSPACE CORPORATION.</a:t>
            </a:r>
          </a:p>
        </p:txBody>
      </p:sp>
      <p:pic>
        <p:nvPicPr>
          <p:cNvPr id="8" name="Picture 7">
            <a:extLst>
              <a:ext uri="{FF2B5EF4-FFF2-40B4-BE49-F238E27FC236}">
                <a16:creationId xmlns:a16="http://schemas.microsoft.com/office/drawing/2014/main" id="{C5983392-73B0-E147-8C66-0D0BCE440B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7672" y="1631689"/>
            <a:ext cx="2288655" cy="1017874"/>
          </a:xfrm>
          <a:prstGeom prst="rect">
            <a:avLst/>
          </a:prstGeom>
        </p:spPr>
      </p:pic>
      <p:sp>
        <p:nvSpPr>
          <p:cNvPr id="9" name="TextBox 8">
            <a:extLst>
              <a:ext uri="{FF2B5EF4-FFF2-40B4-BE49-F238E27FC236}">
                <a16:creationId xmlns:a16="http://schemas.microsoft.com/office/drawing/2014/main" id="{FCEB4C39-A734-1D4B-8EF5-D24685106342}"/>
              </a:ext>
            </a:extLst>
          </p:cNvPr>
          <p:cNvSpPr txBox="1"/>
          <p:nvPr userDrawn="1"/>
        </p:nvSpPr>
        <p:spPr>
          <a:xfrm>
            <a:off x="1910694" y="2903132"/>
            <a:ext cx="5360149" cy="307777"/>
          </a:xfrm>
          <a:prstGeom prst="rect">
            <a:avLst/>
          </a:prstGeom>
          <a:noFill/>
        </p:spPr>
        <p:txBody>
          <a:bodyPr wrap="square" rtlCol="0">
            <a:spAutoFit/>
          </a:bodyPr>
          <a:lstStyle/>
          <a:p>
            <a:pPr marL="227013" indent="-200025" algn="ctr">
              <a:spcBef>
                <a:spcPts val="1800"/>
              </a:spcBef>
            </a:pPr>
            <a:r>
              <a:rPr lang="en-US" sz="1400" b="0" dirty="0">
                <a:solidFill>
                  <a:srgbClr val="718BA1"/>
                </a:solidFill>
                <a:latin typeface="Gulfstream Horizon LT" panose="020B0302020203020204" pitchFamily="34" charset="0"/>
                <a:ea typeface="Gulfstream Horizon LT" panose="020B0302020203020204" pitchFamily="34" charset="0"/>
                <a:cs typeface="Gulfstream Horizon LT" panose="020B0302020203020204" pitchFamily="34" charset="0"/>
              </a:rPr>
              <a:t>Creating and Delivering the World’s Finest Aviation Experience</a:t>
            </a:r>
          </a:p>
        </p:txBody>
      </p:sp>
    </p:spTree>
    <p:extLst>
      <p:ext uri="{BB962C8B-B14F-4D97-AF65-F5344CB8AC3E}">
        <p14:creationId xmlns:p14="http://schemas.microsoft.com/office/powerpoint/2010/main" val="2171140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B19DE1-87BF-0649-9869-FC3DEA8BE435}"/>
              </a:ext>
            </a:extLst>
          </p:cNvPr>
          <p:cNvSpPr/>
          <p:nvPr userDrawn="1"/>
        </p:nvSpPr>
        <p:spPr>
          <a:xfrm rot="5400000">
            <a:off x="1757562" y="4394807"/>
            <a:ext cx="914400" cy="78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80C2325-6618-D640-8525-DC9C955AAD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2033" y="4283653"/>
            <a:ext cx="1371600" cy="300537"/>
          </a:xfrm>
          <a:prstGeom prst="rect">
            <a:avLst/>
          </a:prstGeom>
        </p:spPr>
      </p:pic>
    </p:spTree>
    <p:extLst>
      <p:ext uri="{BB962C8B-B14F-4D97-AF65-F5344CB8AC3E}">
        <p14:creationId xmlns:p14="http://schemas.microsoft.com/office/powerpoint/2010/main" val="361122426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guide id="4" pos="5616">
          <p15:clr>
            <a:srgbClr val="FBAE40"/>
          </p15:clr>
        </p15:guide>
        <p15:guide id="5" orient="horz" pos="108">
          <p15:clr>
            <a:srgbClr val="FBAE40"/>
          </p15:clr>
        </p15:guide>
        <p15:guide id="6" orient="horz" pos="3132">
          <p15:clr>
            <a:srgbClr val="FBAE40"/>
          </p15:clr>
        </p15:guide>
        <p15:guide id="7" pos="288">
          <p15:clr>
            <a:srgbClr val="FBAE40"/>
          </p15:clr>
        </p15:guide>
        <p15:guide id="8" pos="5472">
          <p15:clr>
            <a:srgbClr val="FBAE40"/>
          </p15:clr>
        </p15:guide>
        <p15:guide id="9" orient="horz" pos="216">
          <p15:clr>
            <a:srgbClr val="FBAE40"/>
          </p15:clr>
        </p15:guide>
        <p15:guide id="10" orient="horz" pos="3024">
          <p15:clr>
            <a:srgbClr val="FBAE40"/>
          </p15:clr>
        </p15:guide>
        <p15:guide id="11" pos="432">
          <p15:clr>
            <a:srgbClr val="FBAE40"/>
          </p15:clr>
        </p15:guide>
        <p15:guide id="12" pos="5328">
          <p15:clr>
            <a:srgbClr val="FBAE40"/>
          </p15:clr>
        </p15:guide>
        <p15:guide id="13" orient="horz" pos="324">
          <p15:clr>
            <a:srgbClr val="FBAE40"/>
          </p15:clr>
        </p15:guide>
        <p15:guide id="14" orient="horz" pos="29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68DE451E-1154-FE4E-958E-72561C819616}"/>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3" name="Slide Number Placeholder 6">
            <a:extLst>
              <a:ext uri="{FF2B5EF4-FFF2-40B4-BE49-F238E27FC236}">
                <a16:creationId xmlns:a16="http://schemas.microsoft.com/office/drawing/2014/main" id="{83306562-E89D-3247-A6ED-60B50518B150}"/>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4" name="Graphic 3">
            <a:extLst>
              <a:ext uri="{FF2B5EF4-FFF2-40B4-BE49-F238E27FC236}">
                <a16:creationId xmlns:a16="http://schemas.microsoft.com/office/drawing/2014/main" id="{6DB57F74-2117-774D-A3B1-775C13BE0A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5" name="Title 1">
            <a:extLst>
              <a:ext uri="{FF2B5EF4-FFF2-40B4-BE49-F238E27FC236}">
                <a16:creationId xmlns:a16="http://schemas.microsoft.com/office/drawing/2014/main" id="{21816C38-EAD4-ED49-A8CE-22A20A386A66}"/>
              </a:ext>
            </a:extLst>
          </p:cNvPr>
          <p:cNvSpPr>
            <a:spLocks noGrp="1"/>
          </p:cNvSpPr>
          <p:nvPr>
            <p:ph type="title" hasCustomPrompt="1"/>
          </p:nvPr>
        </p:nvSpPr>
        <p:spPr>
          <a:xfrm>
            <a:off x="331296" y="171450"/>
            <a:ext cx="8457658" cy="656742"/>
          </a:xfrm>
          <a:prstGeom prst="rect">
            <a:avLst/>
          </a:prstGeom>
        </p:spPr>
        <p:txBody>
          <a:bodyPr anchor="ctr"/>
          <a:lstStyle>
            <a:lvl1pPr>
              <a:defRPr sz="2400"/>
            </a:lvl1pPr>
          </a:lstStyle>
          <a:p>
            <a:r>
              <a:rPr lang="en-US" dirty="0"/>
              <a:t>INSERT TITLE HERE</a:t>
            </a:r>
          </a:p>
        </p:txBody>
      </p:sp>
    </p:spTree>
    <p:extLst>
      <p:ext uri="{BB962C8B-B14F-4D97-AF65-F5344CB8AC3E}">
        <p14:creationId xmlns:p14="http://schemas.microsoft.com/office/powerpoint/2010/main" val="2814895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er and Content and Im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FB88942-2388-B44B-B118-D33A5CA78F9C}"/>
              </a:ext>
            </a:extLst>
          </p:cNvPr>
          <p:cNvSpPr>
            <a:spLocks noGrp="1"/>
          </p:cNvSpPr>
          <p:nvPr>
            <p:ph type="title" hasCustomPrompt="1"/>
          </p:nvPr>
        </p:nvSpPr>
        <p:spPr>
          <a:xfrm>
            <a:off x="331296" y="171450"/>
            <a:ext cx="8457658" cy="656742"/>
          </a:xfrm>
          <a:prstGeom prst="rect">
            <a:avLst/>
          </a:prstGeom>
        </p:spPr>
        <p:txBody>
          <a:bodyPr anchor="ctr"/>
          <a:lstStyle>
            <a:lvl1pPr>
              <a:defRPr sz="2400"/>
            </a:lvl1pPr>
          </a:lstStyle>
          <a:p>
            <a:r>
              <a:rPr lang="en-US" dirty="0"/>
              <a:t>INSERT TITLE HERE</a:t>
            </a:r>
          </a:p>
        </p:txBody>
      </p:sp>
      <p:sp>
        <p:nvSpPr>
          <p:cNvPr id="10" name="Rectangle 9">
            <a:extLst>
              <a:ext uri="{FF2B5EF4-FFF2-40B4-BE49-F238E27FC236}">
                <a16:creationId xmlns:a16="http://schemas.microsoft.com/office/drawing/2014/main" id="{24511B8A-CFE2-DA49-8931-BD4AB06D8CC8}"/>
              </a:ext>
            </a:extLst>
          </p:cNvPr>
          <p:cNvSpPr/>
          <p:nvPr userDrawn="1"/>
        </p:nvSpPr>
        <p:spPr>
          <a:xfrm>
            <a:off x="457200" y="4596977"/>
            <a:ext cx="8237720"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2">
            <a:extLst>
              <a:ext uri="{FF2B5EF4-FFF2-40B4-BE49-F238E27FC236}">
                <a16:creationId xmlns:a16="http://schemas.microsoft.com/office/drawing/2014/main" id="{63FFBF72-9D83-A045-9948-745421D42FA6}"/>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1" name="Slide Number Placeholder 6">
            <a:extLst>
              <a:ext uri="{FF2B5EF4-FFF2-40B4-BE49-F238E27FC236}">
                <a16:creationId xmlns:a16="http://schemas.microsoft.com/office/drawing/2014/main" id="{DED5B1FE-E664-7340-8357-5C94CFA64BBA}"/>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12" name="Graphic 11">
            <a:extLst>
              <a:ext uri="{FF2B5EF4-FFF2-40B4-BE49-F238E27FC236}">
                <a16:creationId xmlns:a16="http://schemas.microsoft.com/office/drawing/2014/main" id="{36CA0C38-C034-C749-B29A-AF463F15C4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3" name="Text Placeholder 4">
            <a:extLst>
              <a:ext uri="{FF2B5EF4-FFF2-40B4-BE49-F238E27FC236}">
                <a16:creationId xmlns:a16="http://schemas.microsoft.com/office/drawing/2014/main" id="{AE351DE4-A1B1-BD43-ADF9-DAC7033CF7E2}"/>
              </a:ext>
            </a:extLst>
          </p:cNvPr>
          <p:cNvSpPr>
            <a:spLocks noGrp="1"/>
          </p:cNvSpPr>
          <p:nvPr>
            <p:ph type="body" sz="quarter" idx="14"/>
          </p:nvPr>
        </p:nvSpPr>
        <p:spPr>
          <a:xfrm>
            <a:off x="355047" y="1036252"/>
            <a:ext cx="4216954" cy="3415774"/>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712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0" name="Picture Placeholder 9">
            <a:extLst>
              <a:ext uri="{FF2B5EF4-FFF2-40B4-BE49-F238E27FC236}">
                <a16:creationId xmlns:a16="http://schemas.microsoft.com/office/drawing/2014/main" id="{7ABD2B38-4183-E949-BC3C-FAA74E59C2BB}"/>
              </a:ext>
            </a:extLst>
          </p:cNvPr>
          <p:cNvSpPr>
            <a:spLocks noGrp="1"/>
          </p:cNvSpPr>
          <p:nvPr>
            <p:ph type="pic" sz="quarter" idx="13" hasCustomPrompt="1"/>
          </p:nvPr>
        </p:nvSpPr>
        <p:spPr>
          <a:xfrm>
            <a:off x="0" y="0"/>
            <a:ext cx="9144000" cy="5143500"/>
          </a:xfrm>
          <a:prstGeom prst="rect">
            <a:avLst/>
          </a:prstGeom>
          <a:solidFill>
            <a:schemeClr val="accent4"/>
          </a:solidFill>
        </p:spPr>
        <p:txBody>
          <a:bodyPr anchor="ctr"/>
          <a:lstStyle>
            <a:lvl1pPr algn="ctr">
              <a:defRPr>
                <a:solidFill>
                  <a:schemeClr val="accent5"/>
                </a:solidFill>
              </a:defRPr>
            </a:lvl1pPr>
          </a:lstStyle>
          <a:p>
            <a:r>
              <a:rPr lang="en-US" dirty="0"/>
              <a:t>Drag picture to placeholder </a:t>
            </a:r>
            <a:br>
              <a:rPr lang="en-US" dirty="0"/>
            </a:br>
            <a:r>
              <a:rPr lang="en-US" dirty="0"/>
              <a:t>or click icon to add</a:t>
            </a:r>
          </a:p>
          <a:p>
            <a:endParaRPr lang="en-US" dirty="0"/>
          </a:p>
          <a:p>
            <a:endParaRPr lang="en-US" dirty="0"/>
          </a:p>
        </p:txBody>
      </p:sp>
      <p:sp>
        <p:nvSpPr>
          <p:cNvPr id="21" name="Title 1">
            <a:extLst>
              <a:ext uri="{FF2B5EF4-FFF2-40B4-BE49-F238E27FC236}">
                <a16:creationId xmlns:a16="http://schemas.microsoft.com/office/drawing/2014/main" id="{D38A9BD4-07E3-884D-B9DF-860694E323DB}"/>
              </a:ext>
            </a:extLst>
          </p:cNvPr>
          <p:cNvSpPr>
            <a:spLocks noGrp="1"/>
          </p:cNvSpPr>
          <p:nvPr>
            <p:ph type="ctrTitle" hasCustomPrompt="1"/>
          </p:nvPr>
        </p:nvSpPr>
        <p:spPr>
          <a:xfrm>
            <a:off x="1877568" y="612648"/>
            <a:ext cx="6595872" cy="1124712"/>
          </a:xfrm>
          <a:prstGeom prst="rect">
            <a:avLst/>
          </a:prstGeom>
          <a:solidFill>
            <a:schemeClr val="accent5"/>
          </a:solidFill>
        </p:spPr>
        <p:txBody>
          <a:bodyPr lIns="137160" tIns="137160" rIns="137160" bIns="137160" anchor="ctr">
            <a:normAutofit/>
          </a:bodyPr>
          <a:lstStyle>
            <a:lvl1pPr marL="180975" indent="0" algn="l">
              <a:tabLst/>
              <a:defRPr sz="2400">
                <a:solidFill>
                  <a:schemeClr val="accent6"/>
                </a:solidFill>
              </a:defRPr>
            </a:lvl1pPr>
          </a:lstStyle>
          <a:p>
            <a:r>
              <a:rPr lang="en-US" dirty="0"/>
              <a:t>Section title or</a:t>
            </a:r>
            <a:br>
              <a:rPr lang="en-US" dirty="0"/>
            </a:br>
            <a:r>
              <a:rPr lang="en-US" dirty="0"/>
              <a:t>POWERFUL STATEMENT</a:t>
            </a:r>
          </a:p>
        </p:txBody>
      </p:sp>
      <p:sp>
        <p:nvSpPr>
          <p:cNvPr id="22" name="Footer Placeholder 2">
            <a:extLst>
              <a:ext uri="{FF2B5EF4-FFF2-40B4-BE49-F238E27FC236}">
                <a16:creationId xmlns:a16="http://schemas.microsoft.com/office/drawing/2014/main" id="{E0339E65-DE3F-4C46-A281-9AB7BD51289E}"/>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23" name="Slide Number Placeholder 6">
            <a:extLst>
              <a:ext uri="{FF2B5EF4-FFF2-40B4-BE49-F238E27FC236}">
                <a16:creationId xmlns:a16="http://schemas.microsoft.com/office/drawing/2014/main" id="{3820BBAE-4B52-D24B-AC64-B4C694B07D40}"/>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spTree>
    <p:extLst>
      <p:ext uri="{BB962C8B-B14F-4D97-AF65-F5344CB8AC3E}">
        <p14:creationId xmlns:p14="http://schemas.microsoft.com/office/powerpoint/2010/main" val="68433202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guide id="4" pos="5616">
          <p15:clr>
            <a:srgbClr val="FBAE40"/>
          </p15:clr>
        </p15:guide>
        <p15:guide id="5" orient="horz" pos="108">
          <p15:clr>
            <a:srgbClr val="FBAE40"/>
          </p15:clr>
        </p15:guide>
        <p15:guide id="6" orient="horz" pos="3132">
          <p15:clr>
            <a:srgbClr val="FBAE40"/>
          </p15:clr>
        </p15:guide>
        <p15:guide id="7" pos="288">
          <p15:clr>
            <a:srgbClr val="FBAE40"/>
          </p15:clr>
        </p15:guide>
        <p15:guide id="8" pos="5472">
          <p15:clr>
            <a:srgbClr val="FBAE40"/>
          </p15:clr>
        </p15:guide>
        <p15:guide id="9" orient="horz" pos="216">
          <p15:clr>
            <a:srgbClr val="FBAE40"/>
          </p15:clr>
        </p15:guide>
        <p15:guide id="10" orient="horz" pos="3024">
          <p15:clr>
            <a:srgbClr val="FBAE40"/>
          </p15:clr>
        </p15:guide>
        <p15:guide id="11" pos="432">
          <p15:clr>
            <a:srgbClr val="FBAE40"/>
          </p15:clr>
        </p15:guide>
        <p15:guide id="12" pos="5328">
          <p15:clr>
            <a:srgbClr val="FBAE40"/>
          </p15:clr>
        </p15:guide>
        <p15:guide id="13" orient="horz" pos="324">
          <p15:clr>
            <a:srgbClr val="FBAE40"/>
          </p15:clr>
        </p15:guide>
        <p15:guide id="14" orient="horz" pos="29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eader - 3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47599" y="914400"/>
            <a:ext cx="2422116" cy="683543"/>
          </a:xfrm>
          <a:prstGeom prst="rect">
            <a:avLst/>
          </a:prstGeom>
        </p:spPr>
        <p:txBody>
          <a:bodyPr anchor="b">
            <a:normAutofit/>
          </a:bodyPr>
          <a:lstStyle>
            <a:lvl1pPr marL="0" indent="0">
              <a:buNone/>
              <a:defRPr sz="1400" b="0" i="0">
                <a:solidFill>
                  <a:schemeClr val="bg1"/>
                </a:solidFill>
                <a:latin typeface="Gulfstream Horizon Caps LT" panose="020B0407040503020204" pitchFamily="34" charset="0"/>
                <a:ea typeface="Gulfstream Horizon Caps REG" panose="020B0507040503020204" pitchFamily="34" charset="0"/>
                <a:cs typeface="Gulfstream Horizon Caps REG" panose="020B05070405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SUBTITLE</a:t>
            </a:r>
          </a:p>
        </p:txBody>
      </p:sp>
      <p:sp>
        <p:nvSpPr>
          <p:cNvPr id="4" name="Content Placeholder 3"/>
          <p:cNvSpPr>
            <a:spLocks noGrp="1"/>
          </p:cNvSpPr>
          <p:nvPr>
            <p:ph sz="half" idx="2"/>
          </p:nvPr>
        </p:nvSpPr>
        <p:spPr>
          <a:xfrm>
            <a:off x="547599" y="1686408"/>
            <a:ext cx="2422116" cy="2797312"/>
          </a:xfrm>
          <a:prstGeom prst="rect">
            <a:avLst/>
          </a:prstGeom>
        </p:spPr>
        <p:txBody>
          <a:bodyPr>
            <a:noAutofit/>
          </a:bodyPr>
          <a:lstStyle>
            <a:lvl1pPr marL="182880" indent="-182880">
              <a:spcBef>
                <a:spcPts val="0"/>
              </a:spcBef>
              <a:buFont typeface="Arial" panose="020B0604020202020204" pitchFamily="34" charset="0"/>
              <a:buChar char="•"/>
              <a:defRPr sz="1400"/>
            </a:lvl1pPr>
          </a:lstStyle>
          <a:p>
            <a:pPr lvl="0"/>
            <a:r>
              <a:rPr lang="en-US" dirty="0"/>
              <a:t>Click to edit Master text styles</a:t>
            </a:r>
          </a:p>
        </p:txBody>
      </p:sp>
      <p:sp>
        <p:nvSpPr>
          <p:cNvPr id="11" name="Text Placeholder 2">
            <a:extLst>
              <a:ext uri="{FF2B5EF4-FFF2-40B4-BE49-F238E27FC236}">
                <a16:creationId xmlns:a16="http://schemas.microsoft.com/office/drawing/2014/main" id="{86CFB29B-1F97-0F43-9037-A0D1DA8B2143}"/>
              </a:ext>
            </a:extLst>
          </p:cNvPr>
          <p:cNvSpPr>
            <a:spLocks noGrp="1"/>
          </p:cNvSpPr>
          <p:nvPr>
            <p:ph type="body" idx="13" hasCustomPrompt="1"/>
          </p:nvPr>
        </p:nvSpPr>
        <p:spPr>
          <a:xfrm>
            <a:off x="3371374" y="914400"/>
            <a:ext cx="2422116" cy="683543"/>
          </a:xfrm>
          <a:prstGeom prst="rect">
            <a:avLst/>
          </a:prstGeom>
        </p:spPr>
        <p:txBody>
          <a:bodyPr anchor="b">
            <a:normAutofit/>
          </a:bodyPr>
          <a:lstStyle>
            <a:lvl1pPr marL="0" indent="0">
              <a:buNone/>
              <a:defRPr sz="1400" b="0" i="0">
                <a:solidFill>
                  <a:schemeClr val="bg1"/>
                </a:solidFill>
                <a:latin typeface="Gulfstream Horizon Caps LT" panose="020B0407040503020204" pitchFamily="34" charset="0"/>
                <a:ea typeface="Gulfstream Horizon Caps REG" panose="020B0507040503020204" pitchFamily="34" charset="0"/>
                <a:cs typeface="Gulfstream Horizon Caps REG" panose="020B05070405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SUBTITLE</a:t>
            </a:r>
          </a:p>
        </p:txBody>
      </p:sp>
      <p:sp>
        <p:nvSpPr>
          <p:cNvPr id="12" name="Content Placeholder 3">
            <a:extLst>
              <a:ext uri="{FF2B5EF4-FFF2-40B4-BE49-F238E27FC236}">
                <a16:creationId xmlns:a16="http://schemas.microsoft.com/office/drawing/2014/main" id="{A9B190CB-59A7-594F-BC9E-4584060105B4}"/>
              </a:ext>
            </a:extLst>
          </p:cNvPr>
          <p:cNvSpPr>
            <a:spLocks noGrp="1"/>
          </p:cNvSpPr>
          <p:nvPr>
            <p:ph sz="half" idx="14"/>
          </p:nvPr>
        </p:nvSpPr>
        <p:spPr>
          <a:xfrm>
            <a:off x="3371374" y="1686408"/>
            <a:ext cx="2422116" cy="2797312"/>
          </a:xfrm>
          <a:prstGeom prst="rect">
            <a:avLst/>
          </a:prstGeom>
        </p:spPr>
        <p:txBody>
          <a:bodyPr>
            <a:noAutofit/>
          </a:bodyPr>
          <a:lstStyle>
            <a:lvl1pPr marL="182880" indent="-182880">
              <a:spcBef>
                <a:spcPts val="0"/>
              </a:spcBef>
              <a:buFont typeface="Arial" panose="020B0604020202020204" pitchFamily="34" charset="0"/>
              <a:buChar char="•"/>
              <a:defRPr sz="1400"/>
            </a:lvl1pPr>
          </a:lstStyle>
          <a:p>
            <a:pPr lvl="0"/>
            <a:r>
              <a:rPr lang="en-US" dirty="0"/>
              <a:t>Click to edit Master text styles</a:t>
            </a:r>
          </a:p>
        </p:txBody>
      </p:sp>
      <p:sp>
        <p:nvSpPr>
          <p:cNvPr id="13" name="Text Placeholder 2">
            <a:extLst>
              <a:ext uri="{FF2B5EF4-FFF2-40B4-BE49-F238E27FC236}">
                <a16:creationId xmlns:a16="http://schemas.microsoft.com/office/drawing/2014/main" id="{B9E248BE-AE18-6C48-B84D-E63F4588EEDA}"/>
              </a:ext>
            </a:extLst>
          </p:cNvPr>
          <p:cNvSpPr>
            <a:spLocks noGrp="1"/>
          </p:cNvSpPr>
          <p:nvPr>
            <p:ph type="body" idx="15" hasCustomPrompt="1"/>
          </p:nvPr>
        </p:nvSpPr>
        <p:spPr>
          <a:xfrm>
            <a:off x="6195149" y="914400"/>
            <a:ext cx="2422116" cy="683543"/>
          </a:xfrm>
          <a:prstGeom prst="rect">
            <a:avLst/>
          </a:prstGeom>
        </p:spPr>
        <p:txBody>
          <a:bodyPr anchor="b">
            <a:normAutofit/>
          </a:bodyPr>
          <a:lstStyle>
            <a:lvl1pPr marL="0" indent="0">
              <a:buNone/>
              <a:defRPr sz="1400" b="0" i="0">
                <a:solidFill>
                  <a:schemeClr val="bg1"/>
                </a:solidFill>
                <a:latin typeface="Gulfstream Horizon Caps LT" panose="020B0407040503020204" pitchFamily="34" charset="0"/>
                <a:ea typeface="Gulfstream Horizon Caps REG" panose="020B0507040503020204" pitchFamily="34" charset="0"/>
                <a:cs typeface="Gulfstream Horizon Caps REG" panose="020B05070405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SUBTITLE</a:t>
            </a:r>
          </a:p>
        </p:txBody>
      </p:sp>
      <p:sp>
        <p:nvSpPr>
          <p:cNvPr id="14" name="Content Placeholder 3">
            <a:extLst>
              <a:ext uri="{FF2B5EF4-FFF2-40B4-BE49-F238E27FC236}">
                <a16:creationId xmlns:a16="http://schemas.microsoft.com/office/drawing/2014/main" id="{86DCEE6A-0012-1248-BB85-70DCEF5C9E80}"/>
              </a:ext>
            </a:extLst>
          </p:cNvPr>
          <p:cNvSpPr>
            <a:spLocks noGrp="1"/>
          </p:cNvSpPr>
          <p:nvPr>
            <p:ph sz="half" idx="16"/>
          </p:nvPr>
        </p:nvSpPr>
        <p:spPr>
          <a:xfrm>
            <a:off x="6195149" y="1684151"/>
            <a:ext cx="2422116" cy="2797312"/>
          </a:xfrm>
          <a:prstGeom prst="rect">
            <a:avLst/>
          </a:prstGeom>
        </p:spPr>
        <p:txBody>
          <a:bodyPr>
            <a:noAutofit/>
          </a:bodyPr>
          <a:lstStyle>
            <a:lvl1pPr marL="182880" indent="-182880">
              <a:spcBef>
                <a:spcPts val="0"/>
              </a:spcBef>
              <a:buFont typeface="Arial" panose="020B0604020202020204" pitchFamily="34" charset="0"/>
              <a:buChar char="•"/>
              <a:defRPr sz="1400"/>
            </a:lvl1pPr>
          </a:lstStyle>
          <a:p>
            <a:pPr lvl="0"/>
            <a:r>
              <a:rPr lang="en-US" dirty="0"/>
              <a:t>Click to edit Master text styles</a:t>
            </a:r>
          </a:p>
        </p:txBody>
      </p:sp>
      <p:sp>
        <p:nvSpPr>
          <p:cNvPr id="15" name="Rectangle 14">
            <a:extLst>
              <a:ext uri="{FF2B5EF4-FFF2-40B4-BE49-F238E27FC236}">
                <a16:creationId xmlns:a16="http://schemas.microsoft.com/office/drawing/2014/main" id="{524A553A-853D-8F49-AD20-BE459D3D73F4}"/>
              </a:ext>
            </a:extLst>
          </p:cNvPr>
          <p:cNvSpPr/>
          <p:nvPr userDrawn="1"/>
        </p:nvSpPr>
        <p:spPr>
          <a:xfrm>
            <a:off x="457200" y="4596977"/>
            <a:ext cx="8237720"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Footer Placeholder 2">
            <a:extLst>
              <a:ext uri="{FF2B5EF4-FFF2-40B4-BE49-F238E27FC236}">
                <a16:creationId xmlns:a16="http://schemas.microsoft.com/office/drawing/2014/main" id="{9C9C79EB-3AA9-5C4B-B360-521131E76BDE}"/>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21" name="Slide Number Placeholder 6">
            <a:extLst>
              <a:ext uri="{FF2B5EF4-FFF2-40B4-BE49-F238E27FC236}">
                <a16:creationId xmlns:a16="http://schemas.microsoft.com/office/drawing/2014/main" id="{8B0F2256-4545-134F-A483-E0F3B2B5F501}"/>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22" name="Graphic 21">
            <a:extLst>
              <a:ext uri="{FF2B5EF4-FFF2-40B4-BE49-F238E27FC236}">
                <a16:creationId xmlns:a16="http://schemas.microsoft.com/office/drawing/2014/main" id="{180034B6-56AC-AA43-93E7-662FB57D41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7" name="Title 1">
            <a:extLst>
              <a:ext uri="{FF2B5EF4-FFF2-40B4-BE49-F238E27FC236}">
                <a16:creationId xmlns:a16="http://schemas.microsoft.com/office/drawing/2014/main" id="{867CEED5-ED8C-A445-AAAB-3507135B5F7E}"/>
              </a:ext>
            </a:extLst>
          </p:cNvPr>
          <p:cNvSpPr>
            <a:spLocks noGrp="1"/>
          </p:cNvSpPr>
          <p:nvPr>
            <p:ph type="title" hasCustomPrompt="1"/>
          </p:nvPr>
        </p:nvSpPr>
        <p:spPr>
          <a:xfrm>
            <a:off x="331296" y="171450"/>
            <a:ext cx="8457658" cy="656742"/>
          </a:xfrm>
          <a:prstGeom prst="rect">
            <a:avLst/>
          </a:prstGeom>
        </p:spPr>
        <p:txBody>
          <a:bodyPr anchor="ctr"/>
          <a:lstStyle>
            <a:lvl1pPr>
              <a:defRPr sz="2400"/>
            </a:lvl1pPr>
          </a:lstStyle>
          <a:p>
            <a:r>
              <a:rPr lang="en-US" dirty="0"/>
              <a:t>INSERT TITLE HERE</a:t>
            </a:r>
          </a:p>
        </p:txBody>
      </p:sp>
    </p:spTree>
    <p:extLst>
      <p:ext uri="{BB962C8B-B14F-4D97-AF65-F5344CB8AC3E}">
        <p14:creationId xmlns:p14="http://schemas.microsoft.com/office/powerpoint/2010/main" val="1776345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Range Map">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8EA3142A-662A-0943-9655-A48CA4FB0F7A}"/>
              </a:ext>
            </a:extLst>
          </p:cNvPr>
          <p:cNvSpPr>
            <a:spLocks noGrp="1"/>
          </p:cNvSpPr>
          <p:nvPr>
            <p:ph type="pic" idx="19" hasCustomPrompt="1"/>
          </p:nvPr>
        </p:nvSpPr>
        <p:spPr>
          <a:xfrm>
            <a:off x="637490" y="914400"/>
            <a:ext cx="2203704" cy="911665"/>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31" name="Picture Placeholder 2">
            <a:extLst>
              <a:ext uri="{FF2B5EF4-FFF2-40B4-BE49-F238E27FC236}">
                <a16:creationId xmlns:a16="http://schemas.microsoft.com/office/drawing/2014/main" id="{96626015-8CBA-AE43-9DBC-C99DC996813B}"/>
              </a:ext>
            </a:extLst>
          </p:cNvPr>
          <p:cNvSpPr>
            <a:spLocks noGrp="1"/>
          </p:cNvSpPr>
          <p:nvPr>
            <p:ph type="pic" idx="20" hasCustomPrompt="1"/>
          </p:nvPr>
        </p:nvSpPr>
        <p:spPr>
          <a:xfrm>
            <a:off x="3473514" y="914400"/>
            <a:ext cx="2203704" cy="911665"/>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32" name="Picture Placeholder 2">
            <a:extLst>
              <a:ext uri="{FF2B5EF4-FFF2-40B4-BE49-F238E27FC236}">
                <a16:creationId xmlns:a16="http://schemas.microsoft.com/office/drawing/2014/main" id="{0F0B9CD9-3D09-5D41-BD1D-011098A22431}"/>
              </a:ext>
            </a:extLst>
          </p:cNvPr>
          <p:cNvSpPr>
            <a:spLocks noGrp="1"/>
          </p:cNvSpPr>
          <p:nvPr>
            <p:ph type="pic" idx="21" hasCustomPrompt="1"/>
          </p:nvPr>
        </p:nvSpPr>
        <p:spPr>
          <a:xfrm>
            <a:off x="6331976" y="914400"/>
            <a:ext cx="2203704" cy="911665"/>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33" name="Rectangle 32">
            <a:extLst>
              <a:ext uri="{FF2B5EF4-FFF2-40B4-BE49-F238E27FC236}">
                <a16:creationId xmlns:a16="http://schemas.microsoft.com/office/drawing/2014/main" id="{272B2916-ED1D-FF45-9823-783F8E991AC5}"/>
              </a:ext>
            </a:extLst>
          </p:cNvPr>
          <p:cNvSpPr/>
          <p:nvPr userDrawn="1"/>
        </p:nvSpPr>
        <p:spPr>
          <a:xfrm>
            <a:off x="457200" y="4596977"/>
            <a:ext cx="8237720"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Content Placeholder 3">
            <a:extLst>
              <a:ext uri="{FF2B5EF4-FFF2-40B4-BE49-F238E27FC236}">
                <a16:creationId xmlns:a16="http://schemas.microsoft.com/office/drawing/2014/main" id="{C60374A2-B4E8-174C-9616-001747A647BB}"/>
              </a:ext>
            </a:extLst>
          </p:cNvPr>
          <p:cNvSpPr>
            <a:spLocks noGrp="1"/>
          </p:cNvSpPr>
          <p:nvPr>
            <p:ph sz="half" idx="2"/>
          </p:nvPr>
        </p:nvSpPr>
        <p:spPr>
          <a:xfrm>
            <a:off x="547599" y="1914530"/>
            <a:ext cx="2422116" cy="2569189"/>
          </a:xfrm>
          <a:prstGeom prst="rect">
            <a:avLst/>
          </a:prstGeom>
        </p:spPr>
        <p:txBody>
          <a:bodyPr>
            <a:noAutofit/>
          </a:bodyPr>
          <a:lstStyle>
            <a:lvl1pPr marL="182880" indent="-182880">
              <a:spcBef>
                <a:spcPts val="0"/>
              </a:spcBef>
              <a:buFont typeface="Arial" panose="020B0604020202020204" pitchFamily="34" charset="0"/>
              <a:buChar char="•"/>
              <a:defRPr sz="1400"/>
            </a:lvl1pPr>
          </a:lstStyle>
          <a:p>
            <a:pPr lvl="0"/>
            <a:r>
              <a:rPr lang="en-US" dirty="0"/>
              <a:t>Click to edit Master text styles</a:t>
            </a:r>
          </a:p>
        </p:txBody>
      </p:sp>
      <p:sp>
        <p:nvSpPr>
          <p:cNvPr id="14" name="Content Placeholder 3">
            <a:extLst>
              <a:ext uri="{FF2B5EF4-FFF2-40B4-BE49-F238E27FC236}">
                <a16:creationId xmlns:a16="http://schemas.microsoft.com/office/drawing/2014/main" id="{483F7D8D-6CDF-4E47-9EF9-F8A0A3ADA781}"/>
              </a:ext>
            </a:extLst>
          </p:cNvPr>
          <p:cNvSpPr>
            <a:spLocks noGrp="1"/>
          </p:cNvSpPr>
          <p:nvPr>
            <p:ph sz="half" idx="14"/>
          </p:nvPr>
        </p:nvSpPr>
        <p:spPr>
          <a:xfrm>
            <a:off x="3371374" y="1914530"/>
            <a:ext cx="2422116" cy="2569189"/>
          </a:xfrm>
          <a:prstGeom prst="rect">
            <a:avLst/>
          </a:prstGeom>
        </p:spPr>
        <p:txBody>
          <a:bodyPr>
            <a:noAutofit/>
          </a:bodyPr>
          <a:lstStyle>
            <a:lvl1pPr marL="182880" indent="-182880">
              <a:spcBef>
                <a:spcPts val="0"/>
              </a:spcBef>
              <a:buFont typeface="Arial" panose="020B0604020202020204" pitchFamily="34" charset="0"/>
              <a:buChar char="•"/>
              <a:defRPr sz="1400"/>
            </a:lvl1pPr>
          </a:lstStyle>
          <a:p>
            <a:pPr lvl="0"/>
            <a:r>
              <a:rPr lang="en-US" dirty="0"/>
              <a:t>Click to edit Master text styles</a:t>
            </a:r>
          </a:p>
        </p:txBody>
      </p:sp>
      <p:sp>
        <p:nvSpPr>
          <p:cNvPr id="15" name="Content Placeholder 3">
            <a:extLst>
              <a:ext uri="{FF2B5EF4-FFF2-40B4-BE49-F238E27FC236}">
                <a16:creationId xmlns:a16="http://schemas.microsoft.com/office/drawing/2014/main" id="{B64805B7-A1F3-5543-86DB-664AD7E2E9D0}"/>
              </a:ext>
            </a:extLst>
          </p:cNvPr>
          <p:cNvSpPr>
            <a:spLocks noGrp="1"/>
          </p:cNvSpPr>
          <p:nvPr>
            <p:ph sz="half" idx="16"/>
          </p:nvPr>
        </p:nvSpPr>
        <p:spPr>
          <a:xfrm>
            <a:off x="6195149" y="1912273"/>
            <a:ext cx="2422116" cy="2569189"/>
          </a:xfrm>
          <a:prstGeom prst="rect">
            <a:avLst/>
          </a:prstGeom>
        </p:spPr>
        <p:txBody>
          <a:bodyPr>
            <a:noAutofit/>
          </a:bodyPr>
          <a:lstStyle>
            <a:lvl1pPr marL="182880" indent="-182880">
              <a:spcBef>
                <a:spcPts val="0"/>
              </a:spcBef>
              <a:buFont typeface="Arial" panose="020B0604020202020204" pitchFamily="34" charset="0"/>
              <a:buChar char="•"/>
              <a:defRPr sz="1400"/>
            </a:lvl1pPr>
          </a:lstStyle>
          <a:p>
            <a:pPr lvl="0"/>
            <a:r>
              <a:rPr lang="en-US" dirty="0"/>
              <a:t>Click to edit Master text styles</a:t>
            </a:r>
          </a:p>
        </p:txBody>
      </p:sp>
      <p:sp>
        <p:nvSpPr>
          <p:cNvPr id="16" name="Footer Placeholder 2">
            <a:extLst>
              <a:ext uri="{FF2B5EF4-FFF2-40B4-BE49-F238E27FC236}">
                <a16:creationId xmlns:a16="http://schemas.microsoft.com/office/drawing/2014/main" id="{8A139258-2714-7D49-8103-937D8CF83728}"/>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7" name="Slide Number Placeholder 6">
            <a:extLst>
              <a:ext uri="{FF2B5EF4-FFF2-40B4-BE49-F238E27FC236}">
                <a16:creationId xmlns:a16="http://schemas.microsoft.com/office/drawing/2014/main" id="{38E5180E-8551-0D4A-8D0C-C0048676A60C}"/>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21" name="Graphic 20">
            <a:extLst>
              <a:ext uri="{FF2B5EF4-FFF2-40B4-BE49-F238E27FC236}">
                <a16:creationId xmlns:a16="http://schemas.microsoft.com/office/drawing/2014/main" id="{02E4C6AD-E66D-CE4A-83FE-04945B424D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8" name="Title 1">
            <a:extLst>
              <a:ext uri="{FF2B5EF4-FFF2-40B4-BE49-F238E27FC236}">
                <a16:creationId xmlns:a16="http://schemas.microsoft.com/office/drawing/2014/main" id="{D763438B-75AB-7D4A-9E68-1C33BC3BCD24}"/>
              </a:ext>
            </a:extLst>
          </p:cNvPr>
          <p:cNvSpPr>
            <a:spLocks noGrp="1"/>
          </p:cNvSpPr>
          <p:nvPr>
            <p:ph type="title" hasCustomPrompt="1"/>
          </p:nvPr>
        </p:nvSpPr>
        <p:spPr>
          <a:xfrm>
            <a:off x="331296" y="171450"/>
            <a:ext cx="8457658" cy="656742"/>
          </a:xfrm>
          <a:prstGeom prst="rect">
            <a:avLst/>
          </a:prstGeom>
        </p:spPr>
        <p:txBody>
          <a:bodyPr anchor="ctr"/>
          <a:lstStyle>
            <a:lvl1pPr>
              <a:defRPr sz="2400"/>
            </a:lvl1pPr>
          </a:lstStyle>
          <a:p>
            <a:r>
              <a:rPr lang="en-US" dirty="0"/>
              <a:t>INSERT TITLE HERE</a:t>
            </a:r>
          </a:p>
        </p:txBody>
      </p:sp>
    </p:spTree>
    <p:extLst>
      <p:ext uri="{BB962C8B-B14F-4D97-AF65-F5344CB8AC3E}">
        <p14:creationId xmlns:p14="http://schemas.microsoft.com/office/powerpoint/2010/main" val="1359725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Header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7F9E61-3564-EB49-B28F-3926479978A8}"/>
              </a:ext>
            </a:extLst>
          </p:cNvPr>
          <p:cNvSpPr/>
          <p:nvPr userDrawn="1"/>
        </p:nvSpPr>
        <p:spPr>
          <a:xfrm>
            <a:off x="457200" y="4596977"/>
            <a:ext cx="8237720"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Footer Placeholder 2">
            <a:extLst>
              <a:ext uri="{FF2B5EF4-FFF2-40B4-BE49-F238E27FC236}">
                <a16:creationId xmlns:a16="http://schemas.microsoft.com/office/drawing/2014/main" id="{47929B66-4575-1F4E-9321-4D5D184165C4}"/>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1" name="Slide Number Placeholder 6">
            <a:extLst>
              <a:ext uri="{FF2B5EF4-FFF2-40B4-BE49-F238E27FC236}">
                <a16:creationId xmlns:a16="http://schemas.microsoft.com/office/drawing/2014/main" id="{484BD7A2-344D-F74B-930E-92A71EE7DB11}"/>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13" name="Graphic 12">
            <a:extLst>
              <a:ext uri="{FF2B5EF4-FFF2-40B4-BE49-F238E27FC236}">
                <a16:creationId xmlns:a16="http://schemas.microsoft.com/office/drawing/2014/main" id="{E7185298-E47E-EB4D-9DAF-8EEE2913EA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9" name="Title 1">
            <a:extLst>
              <a:ext uri="{FF2B5EF4-FFF2-40B4-BE49-F238E27FC236}">
                <a16:creationId xmlns:a16="http://schemas.microsoft.com/office/drawing/2014/main" id="{0E4B5F3D-863D-3640-B97B-71FF5BDF4512}"/>
              </a:ext>
            </a:extLst>
          </p:cNvPr>
          <p:cNvSpPr>
            <a:spLocks noGrp="1"/>
          </p:cNvSpPr>
          <p:nvPr>
            <p:ph type="title" hasCustomPrompt="1"/>
          </p:nvPr>
        </p:nvSpPr>
        <p:spPr>
          <a:xfrm>
            <a:off x="331296" y="171450"/>
            <a:ext cx="8457658" cy="656742"/>
          </a:xfrm>
          <a:prstGeom prst="rect">
            <a:avLst/>
          </a:prstGeom>
        </p:spPr>
        <p:txBody>
          <a:bodyPr anchor="ctr"/>
          <a:lstStyle>
            <a:lvl1pPr>
              <a:defRPr sz="2400"/>
            </a:lvl1pPr>
          </a:lstStyle>
          <a:p>
            <a:r>
              <a:rPr lang="en-US" dirty="0"/>
              <a:t>INSERT TITLE HERE</a:t>
            </a:r>
          </a:p>
        </p:txBody>
      </p:sp>
    </p:spTree>
    <p:extLst>
      <p:ext uri="{BB962C8B-B14F-4D97-AF65-F5344CB8AC3E}">
        <p14:creationId xmlns:p14="http://schemas.microsoft.com/office/powerpoint/2010/main" val="3289654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508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C87EE-99DF-6348-9FE3-29E6A27E453D}"/>
              </a:ext>
            </a:extLst>
          </p:cNvPr>
          <p:cNvPicPr>
            <a:picLocks noChangeAspect="1"/>
          </p:cNvPicPr>
          <p:nvPr userDrawn="1"/>
        </p:nvPicPr>
        <p:blipFill>
          <a:blip r:embed="rId2"/>
          <a:stretch>
            <a:fillRect/>
          </a:stretch>
        </p:blipFill>
        <p:spPr>
          <a:xfrm>
            <a:off x="2294328" y="2359944"/>
            <a:ext cx="423613" cy="423613"/>
          </a:xfrm>
          <a:prstGeom prst="rect">
            <a:avLst/>
          </a:prstGeom>
        </p:spPr>
      </p:pic>
      <p:pic>
        <p:nvPicPr>
          <p:cNvPr id="5" name="Picture 4">
            <a:extLst>
              <a:ext uri="{FF2B5EF4-FFF2-40B4-BE49-F238E27FC236}">
                <a16:creationId xmlns:a16="http://schemas.microsoft.com/office/drawing/2014/main" id="{3F895ED8-DE78-9B47-984A-EE90F42DF9A7}"/>
              </a:ext>
            </a:extLst>
          </p:cNvPr>
          <p:cNvPicPr>
            <a:picLocks noChangeAspect="1"/>
          </p:cNvPicPr>
          <p:nvPr userDrawn="1"/>
        </p:nvPicPr>
        <p:blipFill>
          <a:blip r:embed="rId3"/>
          <a:stretch>
            <a:fillRect/>
          </a:stretch>
        </p:blipFill>
        <p:spPr>
          <a:xfrm>
            <a:off x="4360194" y="2366462"/>
            <a:ext cx="423613" cy="410577"/>
          </a:xfrm>
          <a:prstGeom prst="rect">
            <a:avLst/>
          </a:prstGeom>
        </p:spPr>
      </p:pic>
      <p:pic>
        <p:nvPicPr>
          <p:cNvPr id="6" name="Picture 5">
            <a:extLst>
              <a:ext uri="{FF2B5EF4-FFF2-40B4-BE49-F238E27FC236}">
                <a16:creationId xmlns:a16="http://schemas.microsoft.com/office/drawing/2014/main" id="{33F37A63-9600-1D4C-84D1-D7B019DB855B}"/>
              </a:ext>
            </a:extLst>
          </p:cNvPr>
          <p:cNvPicPr>
            <a:picLocks noChangeAspect="1"/>
          </p:cNvPicPr>
          <p:nvPr userDrawn="1"/>
        </p:nvPicPr>
        <p:blipFill>
          <a:blip r:embed="rId4"/>
          <a:stretch>
            <a:fillRect/>
          </a:stretch>
        </p:blipFill>
        <p:spPr>
          <a:xfrm>
            <a:off x="6426060" y="2359944"/>
            <a:ext cx="423613" cy="423613"/>
          </a:xfrm>
          <a:prstGeom prst="rect">
            <a:avLst/>
          </a:prstGeom>
        </p:spPr>
      </p:pic>
    </p:spTree>
    <p:extLst>
      <p:ext uri="{BB962C8B-B14F-4D97-AF65-F5344CB8AC3E}">
        <p14:creationId xmlns:p14="http://schemas.microsoft.com/office/powerpoint/2010/main" val="3361899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ADBFF2-9BAF-2343-9BA7-976E47780A20}"/>
              </a:ext>
            </a:extLst>
          </p:cNvPr>
          <p:cNvSpPr txBox="1"/>
          <p:nvPr userDrawn="1"/>
        </p:nvSpPr>
        <p:spPr>
          <a:xfrm>
            <a:off x="367644" y="4370771"/>
            <a:ext cx="8433908" cy="6822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altLang="en-US" sz="7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SOME OF THE EQUIPMENT DESCRIBED OR DEPICTED IS OPTIONAL  ALL PERFORMANCE IS BASED UPON STANDARD NBAA CONDITIONS AND MAY VARY BASED ON OPERATIONS AND OUTFITTING OPTIONS. PLEASE CONTACT GULFSTREAM WITH ANY INQUIRIES INVOLVING AIRCRAFT CAPABILITIES AND EQUIPMENT.</a:t>
            </a:r>
          </a:p>
          <a:p>
            <a:pPr>
              <a:lnSpc>
                <a:spcPct val="100000"/>
              </a:lnSpc>
              <a:spcAft>
                <a:spcPts val="200"/>
              </a:spcAft>
            </a:pPr>
            <a:endParaRPr lang="en-US" altLang="en-US" sz="7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a:p>
            <a:pPr>
              <a:lnSpc>
                <a:spcPct val="100000"/>
              </a:lnSpc>
              <a:spcAft>
                <a:spcPts val="200"/>
              </a:spcAft>
            </a:pPr>
            <a:r>
              <a:rPr lang="en-US" altLang="en-US" sz="7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PROPRIETARY NOTICE: THIS DATA AND INFORMATION CONTAINED HEREIN IS PROPRIETARY DATA OF GULFSTREAM AEROSPACE CORPORATION. NEITHER THIS DATA NOR THE DATA CONTAINED HEREIN SHALL BE REPRODUCED, USED, OR DISCLOSED TO OTHERS WITHOUT THE EXPRESS WRITTEN AUTHORIZATION OF GULFSTREAM AEROSPACE CORPORATION.</a:t>
            </a:r>
          </a:p>
        </p:txBody>
      </p:sp>
      <p:pic>
        <p:nvPicPr>
          <p:cNvPr id="8" name="Picture 7">
            <a:extLst>
              <a:ext uri="{FF2B5EF4-FFF2-40B4-BE49-F238E27FC236}">
                <a16:creationId xmlns:a16="http://schemas.microsoft.com/office/drawing/2014/main" id="{C5983392-73B0-E147-8C66-0D0BCE440B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7672" y="1631689"/>
            <a:ext cx="2288655" cy="1017874"/>
          </a:xfrm>
          <a:prstGeom prst="rect">
            <a:avLst/>
          </a:prstGeom>
        </p:spPr>
      </p:pic>
      <p:sp>
        <p:nvSpPr>
          <p:cNvPr id="9" name="TextBox 8">
            <a:extLst>
              <a:ext uri="{FF2B5EF4-FFF2-40B4-BE49-F238E27FC236}">
                <a16:creationId xmlns:a16="http://schemas.microsoft.com/office/drawing/2014/main" id="{FCEB4C39-A734-1D4B-8EF5-D24685106342}"/>
              </a:ext>
            </a:extLst>
          </p:cNvPr>
          <p:cNvSpPr txBox="1"/>
          <p:nvPr userDrawn="1"/>
        </p:nvSpPr>
        <p:spPr>
          <a:xfrm>
            <a:off x="1910694" y="2903132"/>
            <a:ext cx="5360149" cy="307777"/>
          </a:xfrm>
          <a:prstGeom prst="rect">
            <a:avLst/>
          </a:prstGeom>
          <a:noFill/>
        </p:spPr>
        <p:txBody>
          <a:bodyPr wrap="square" rtlCol="0">
            <a:spAutoFit/>
          </a:bodyPr>
          <a:lstStyle/>
          <a:p>
            <a:pPr marL="227013" indent="-200025" algn="ctr">
              <a:spcBef>
                <a:spcPts val="1800"/>
              </a:spcBef>
            </a:pPr>
            <a:r>
              <a:rPr lang="en-US" sz="1400" b="0" dirty="0">
                <a:solidFill>
                  <a:srgbClr val="718BA1"/>
                </a:solidFill>
                <a:latin typeface="Gulfstream Horizon LT" panose="020B0302020203020204" pitchFamily="34" charset="0"/>
                <a:ea typeface="Gulfstream Horizon LT" panose="020B0302020203020204" pitchFamily="34" charset="0"/>
                <a:cs typeface="Gulfstream Horizon LT" panose="020B0302020203020204" pitchFamily="34" charset="0"/>
              </a:rPr>
              <a:t>Creating and Delivering the World’s Finest Aviation Experience</a:t>
            </a:r>
          </a:p>
        </p:txBody>
      </p:sp>
    </p:spTree>
    <p:extLst>
      <p:ext uri="{BB962C8B-B14F-4D97-AF65-F5344CB8AC3E}">
        <p14:creationId xmlns:p14="http://schemas.microsoft.com/office/powerpoint/2010/main" val="19658389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B19DE1-87BF-0649-9869-FC3DEA8BE435}"/>
              </a:ext>
            </a:extLst>
          </p:cNvPr>
          <p:cNvSpPr/>
          <p:nvPr userDrawn="1"/>
        </p:nvSpPr>
        <p:spPr>
          <a:xfrm rot="5400000">
            <a:off x="1757562" y="4394807"/>
            <a:ext cx="914400" cy="78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7538A97-6A4A-F94C-94FD-AF4BBD733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3724213"/>
          </a:xfrm>
          <a:prstGeom prst="rect">
            <a:avLst/>
          </a:prstGeom>
        </p:spPr>
      </p:pic>
      <p:sp>
        <p:nvSpPr>
          <p:cNvPr id="14" name="TextBox 13">
            <a:extLst>
              <a:ext uri="{FF2B5EF4-FFF2-40B4-BE49-F238E27FC236}">
                <a16:creationId xmlns:a16="http://schemas.microsoft.com/office/drawing/2014/main" id="{4BA60101-73BD-B947-BB82-730521350875}"/>
              </a:ext>
            </a:extLst>
          </p:cNvPr>
          <p:cNvSpPr txBox="1"/>
          <p:nvPr userDrawn="1"/>
        </p:nvSpPr>
        <p:spPr>
          <a:xfrm>
            <a:off x="2555891" y="3985080"/>
            <a:ext cx="6254735" cy="897682"/>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altLang="en-US" sz="7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SOME OF THE EQUIPMENT DESCRIBED OR DEPICTED IS OPTIONAL  ALL PERFORMANCE IS BASED UPON STANDARD NBAA CONDITIONS AND MAY VARY BASED ON OPERATIONS AND OUTFITTING OPTIONS. PLEASE CONTACT GULFSTREAM WITH ANY INQUIRIES INVOLVING AIRCRAFT CAPABILITIES AND EQUIPMENT.</a:t>
            </a:r>
          </a:p>
          <a:p>
            <a:pPr>
              <a:lnSpc>
                <a:spcPct val="100000"/>
              </a:lnSpc>
              <a:spcAft>
                <a:spcPts val="200"/>
              </a:spcAft>
            </a:pPr>
            <a:endParaRPr lang="en-US" altLang="en-US" sz="7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a:p>
            <a:pPr>
              <a:lnSpc>
                <a:spcPct val="100000"/>
              </a:lnSpc>
              <a:spcAft>
                <a:spcPts val="200"/>
              </a:spcAft>
            </a:pPr>
            <a:r>
              <a:rPr lang="en-US" altLang="en-US" sz="7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PROPRIETARY NOTICE: THIS DATA AND INFORMATION CONTAINED HEREIN IS PROPRIETARY DATA OF GULFSTREAM AEROSPACE CORPORATION. NEITHER THIS DATA NOR THE DATA CONTAINED HEREIN SHALL BE REPRODUCED, USED, OR DISCLOSED TO OTHERS WITHOUT THE EXPRESS WRITTEN AUTHORIZATION OF GULFSTREAM AEROSPACE CORPORATION.</a:t>
            </a:r>
          </a:p>
        </p:txBody>
      </p:sp>
      <p:pic>
        <p:nvPicPr>
          <p:cNvPr id="15" name="Picture 14">
            <a:extLst>
              <a:ext uri="{FF2B5EF4-FFF2-40B4-BE49-F238E27FC236}">
                <a16:creationId xmlns:a16="http://schemas.microsoft.com/office/drawing/2014/main" id="{C80C2325-6618-D640-8525-DC9C955AAD00}"/>
              </a:ext>
            </a:extLst>
          </p:cNvPr>
          <p:cNvPicPr>
            <a:picLocks noChangeAspect="1"/>
          </p:cNvPicPr>
          <p:nvPr userDrawn="1"/>
        </p:nvPicPr>
        <p:blipFill>
          <a:blip r:embed="rId3"/>
          <a:stretch>
            <a:fillRect/>
          </a:stretch>
        </p:blipFill>
        <p:spPr>
          <a:xfrm>
            <a:off x="502033" y="4283653"/>
            <a:ext cx="1371600" cy="300537"/>
          </a:xfrm>
          <a:prstGeom prst="rect">
            <a:avLst/>
          </a:prstGeom>
        </p:spPr>
      </p:pic>
    </p:spTree>
    <p:extLst>
      <p:ext uri="{BB962C8B-B14F-4D97-AF65-F5344CB8AC3E}">
        <p14:creationId xmlns:p14="http://schemas.microsoft.com/office/powerpoint/2010/main" val="34450237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guide id="4" pos="5616">
          <p15:clr>
            <a:srgbClr val="FBAE40"/>
          </p15:clr>
        </p15:guide>
        <p15:guide id="5" orient="horz" pos="108">
          <p15:clr>
            <a:srgbClr val="FBAE40"/>
          </p15:clr>
        </p15:guide>
        <p15:guide id="6" orient="horz" pos="3132">
          <p15:clr>
            <a:srgbClr val="FBAE40"/>
          </p15:clr>
        </p15:guide>
        <p15:guide id="7" pos="288">
          <p15:clr>
            <a:srgbClr val="FBAE40"/>
          </p15:clr>
        </p15:guide>
        <p15:guide id="8" pos="5472">
          <p15:clr>
            <a:srgbClr val="FBAE40"/>
          </p15:clr>
        </p15:guide>
        <p15:guide id="9" orient="horz" pos="216">
          <p15:clr>
            <a:srgbClr val="FBAE40"/>
          </p15:clr>
        </p15:guide>
        <p15:guide id="10" orient="horz" pos="3024">
          <p15:clr>
            <a:srgbClr val="FBAE40"/>
          </p15:clr>
        </p15:guide>
        <p15:guide id="11" pos="432">
          <p15:clr>
            <a:srgbClr val="FBAE40"/>
          </p15:clr>
        </p15:guide>
        <p15:guide id="12" pos="5328">
          <p15:clr>
            <a:srgbClr val="FBAE40"/>
          </p15:clr>
        </p15:guide>
        <p15:guide id="13" orient="horz" pos="324">
          <p15:clr>
            <a:srgbClr val="FBAE40"/>
          </p15:clr>
        </p15:guide>
        <p15:guide id="14" orient="horz" pos="29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Header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048" y="1137653"/>
            <a:ext cx="8433908" cy="3263504"/>
          </a:xfrm>
        </p:spPr>
        <p:txBody>
          <a:bodyPr/>
          <a:lstStyle>
            <a:lvl1pPr>
              <a:defRPr b="0" i="0">
                <a:solidFill>
                  <a:schemeClr val="bg1"/>
                </a:solidFill>
                <a:latin typeface="Gulfstream Horizon" panose="020B0502020203020204" pitchFamily="34" charset="0"/>
                <a:ea typeface="Gulfstream Horizon" panose="020B0502020203020204" pitchFamily="34" charset="0"/>
                <a:cs typeface="Gulfstream Horizon" panose="020B0502020203020204" pitchFamily="34" charset="0"/>
              </a:defRPr>
            </a:lvl1pPr>
            <a:lvl2pPr>
              <a:defRPr b="0" i="0">
                <a:solidFill>
                  <a:schemeClr val="bg1"/>
                </a:solidFill>
                <a:latin typeface="Gulfstream Horizon" panose="020B0502020203020204" pitchFamily="34" charset="0"/>
                <a:ea typeface="Gulfstream Horizon" panose="020B0502020203020204" pitchFamily="34" charset="0"/>
                <a:cs typeface="Gulfstream Horizon" panose="020B0502020203020204" pitchFamily="34" charset="0"/>
              </a:defRPr>
            </a:lvl2pPr>
            <a:lvl3pPr>
              <a:defRPr b="0" i="0">
                <a:solidFill>
                  <a:schemeClr val="bg1"/>
                </a:solidFill>
                <a:latin typeface="Gulfstream Horizon" panose="020B0502020203020204" pitchFamily="34" charset="0"/>
                <a:ea typeface="Gulfstream Horizon" panose="020B0502020203020204" pitchFamily="34" charset="0"/>
                <a:cs typeface="Gulfstream Horizon" panose="020B0502020203020204" pitchFamily="34" charset="0"/>
              </a:defRPr>
            </a:lvl3pPr>
            <a:lvl4pPr>
              <a:defRPr b="0" i="0">
                <a:solidFill>
                  <a:schemeClr val="bg1"/>
                </a:solidFill>
                <a:latin typeface="Gulfstream Horizon" panose="020B0502020203020204" pitchFamily="34" charset="0"/>
                <a:ea typeface="Gulfstream Horizon" panose="020B0502020203020204" pitchFamily="34" charset="0"/>
                <a:cs typeface="Gulfstream Horizon" panose="020B0502020203020204" pitchFamily="34" charset="0"/>
              </a:defRPr>
            </a:lvl4pPr>
            <a:lvl5pPr>
              <a:defRPr b="0" i="0">
                <a:solidFill>
                  <a:schemeClr val="bg1"/>
                </a:solidFill>
                <a:latin typeface="Gulfstream Horizon" panose="020B0502020203020204" pitchFamily="34" charset="0"/>
                <a:ea typeface="Gulfstream Horizon" panose="020B0502020203020204" pitchFamily="34" charset="0"/>
                <a:cs typeface="Gulfstream Horizon" panose="020B0502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B71FD6A7-AC1E-4344-92E8-5077C69B894E}"/>
              </a:ext>
            </a:extLst>
          </p:cNvPr>
          <p:cNvSpPr>
            <a:spLocks noGrp="1"/>
          </p:cNvSpPr>
          <p:nvPr>
            <p:ph type="ftr" sz="quarter" idx="10"/>
          </p:nvPr>
        </p:nvSpPr>
        <p:spPr>
          <a:xfrm>
            <a:off x="367644" y="48024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defRPr>
            </a:lvl1pPr>
          </a:lstStyle>
          <a:p>
            <a:r>
              <a:rPr lang="en-GB"/>
              <a:t>Gulfstream Proprietary Information  |  </a:t>
            </a:r>
            <a:endParaRPr lang="en-GB" dirty="0"/>
          </a:p>
        </p:txBody>
      </p:sp>
      <p:sp>
        <p:nvSpPr>
          <p:cNvPr id="8" name="Slide Number Placeholder 7">
            <a:extLst>
              <a:ext uri="{FF2B5EF4-FFF2-40B4-BE49-F238E27FC236}">
                <a16:creationId xmlns:a16="http://schemas.microsoft.com/office/drawing/2014/main" id="{48F02D42-AEE8-4A45-85C3-B5C5BA6B9B6A}"/>
              </a:ext>
            </a:extLst>
          </p:cNvPr>
          <p:cNvSpPr>
            <a:spLocks noGrp="1"/>
          </p:cNvSpPr>
          <p:nvPr>
            <p:ph type="sldNum" sz="quarter" idx="11"/>
          </p:nvPr>
        </p:nvSpPr>
        <p:spPr>
          <a:xfrm>
            <a:off x="2009244" y="4802400"/>
            <a:ext cx="298800" cy="273844"/>
          </a:xfrm>
        </p:spPr>
        <p:txBody>
          <a:bodyPr/>
          <a:lstStyle>
            <a:lvl1pPr>
              <a:defRPr b="0" i="0">
                <a:latin typeface="Gulfstream Horizon" panose="020B0502020203020204" pitchFamily="34" charset="0"/>
                <a:ea typeface="Gulfstream Horizon" panose="020B0502020203020204" pitchFamily="34" charset="0"/>
                <a:cs typeface="Gulfstream Horizon" panose="020B0502020203020204" pitchFamily="34" charset="0"/>
              </a:defRPr>
            </a:lvl1pPr>
          </a:lstStyle>
          <a:p>
            <a:fld id="{A88273B2-5A45-D342-8E66-F9BA38060AB7}" type="slidenum">
              <a:rPr lang="en-US" smtClean="0"/>
              <a:pPr/>
              <a:t>‹#›</a:t>
            </a:fld>
            <a:endParaRPr lang="en-US" dirty="0"/>
          </a:p>
        </p:txBody>
      </p:sp>
      <p:sp>
        <p:nvSpPr>
          <p:cNvPr id="9" name="Rectangle 8">
            <a:extLst>
              <a:ext uri="{FF2B5EF4-FFF2-40B4-BE49-F238E27FC236}">
                <a16:creationId xmlns:a16="http://schemas.microsoft.com/office/drawing/2014/main" id="{9EC5B6B4-3D3B-6845-8F59-75C7B78D9512}"/>
              </a:ext>
            </a:extLst>
          </p:cNvPr>
          <p:cNvSpPr/>
          <p:nvPr userDrawn="1"/>
        </p:nvSpPr>
        <p:spPr>
          <a:xfrm>
            <a:off x="461375" y="4722813"/>
            <a:ext cx="8229599"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ulfstream Horizon" panose="020B0502020203020204" pitchFamily="34" charset="0"/>
            </a:endParaRPr>
          </a:p>
        </p:txBody>
      </p:sp>
      <p:sp>
        <p:nvSpPr>
          <p:cNvPr id="6" name="Title 5">
            <a:extLst>
              <a:ext uri="{FF2B5EF4-FFF2-40B4-BE49-F238E27FC236}">
                <a16:creationId xmlns:a16="http://schemas.microsoft.com/office/drawing/2014/main" id="{8981DB9F-5761-42F0-9686-22DB92BD10C1}"/>
              </a:ext>
            </a:extLst>
          </p:cNvPr>
          <p:cNvSpPr>
            <a:spLocks noGrp="1"/>
          </p:cNvSpPr>
          <p:nvPr>
            <p:ph type="title" hasCustomPrompt="1"/>
          </p:nvPr>
        </p:nvSpPr>
        <p:spPr/>
        <p:txBody>
          <a:bodyPr/>
          <a:lstStyle>
            <a:lvl1pPr>
              <a:defRPr/>
            </a:lvl1pPr>
          </a:lstStyle>
          <a:p>
            <a:r>
              <a:rPr lang="en-US" dirty="0"/>
              <a:t>INSERT TITLE HERE</a:t>
            </a:r>
            <a:endParaRPr lang="en-GB" dirty="0"/>
          </a:p>
        </p:txBody>
      </p:sp>
      <p:pic>
        <p:nvPicPr>
          <p:cNvPr id="10" name="Graphic 9">
            <a:extLst>
              <a:ext uri="{FF2B5EF4-FFF2-40B4-BE49-F238E27FC236}">
                <a16:creationId xmlns:a16="http://schemas.microsoft.com/office/drawing/2014/main" id="{076013C3-9D80-4C4E-B0F7-21E90B37C23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1" name="Footer Placeholder 6">
            <a:extLst>
              <a:ext uri="{FF2B5EF4-FFF2-40B4-BE49-F238E27FC236}">
                <a16:creationId xmlns:a16="http://schemas.microsoft.com/office/drawing/2014/main" id="{713CD7BB-5809-C440-8763-0AEED41814D8}"/>
              </a:ext>
            </a:extLst>
          </p:cNvPr>
          <p:cNvSpPr txBox="1">
            <a:spLocks/>
          </p:cNvSpPr>
          <p:nvPr userDrawn="1"/>
        </p:nvSpPr>
        <p:spPr>
          <a:xfrm>
            <a:off x="3504780" y="4802400"/>
            <a:ext cx="213444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defPPr>
              <a:defRPr lang="en-US"/>
            </a:defPPr>
            <a:lvl1pPr marL="0" algn="l" defTabSz="685800" rtl="0" eaLnBrk="1" latinLnBrk="0" hangingPunct="1">
              <a:defRPr lang="en-GB" sz="700" kern="1200" smtClean="0">
                <a:ln w="3175">
                  <a:noFill/>
                </a:ln>
                <a:solidFill>
                  <a:schemeClr val="accent2"/>
                </a:solidFill>
                <a:effectLst/>
                <a:latin typeface="Gulfstream Horizon" panose="020B0502020203020204" pitchFamily="34" charset="0"/>
                <a:ea typeface="Gulfstream Horizon" panose="020B0502020203020204" pitchFamily="34" charset="0"/>
                <a:cs typeface="Gulfstream Horizon" panose="020B0502020203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dirty="0"/>
              <a:t>G400 Program Update</a:t>
            </a:r>
          </a:p>
        </p:txBody>
      </p:sp>
    </p:spTree>
    <p:extLst>
      <p:ext uri="{BB962C8B-B14F-4D97-AF65-F5344CB8AC3E}">
        <p14:creationId xmlns:p14="http://schemas.microsoft.com/office/powerpoint/2010/main" val="2277710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280 Range Map">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4CE410-4C3D-4F40-959B-EFF10ADD878F}"/>
              </a:ext>
            </a:extLst>
          </p:cNvPr>
          <p:cNvSpPr>
            <a:spLocks noChangeArrowheads="1"/>
          </p:cNvSpPr>
          <p:nvPr userDrawn="1"/>
        </p:nvSpPr>
        <p:spPr bwMode="auto">
          <a:xfrm>
            <a:off x="0" y="0"/>
            <a:ext cx="9141834" cy="811213"/>
          </a:xfrm>
          <a:prstGeom prst="rect">
            <a:avLst/>
          </a:prstGeom>
          <a:solidFill>
            <a:srgbClr val="001B2E">
              <a:alpha val="73000"/>
            </a:srgbClr>
          </a:solidFill>
          <a:ln>
            <a:noFill/>
          </a:ln>
        </p:spPr>
        <p:txBody>
          <a:bodyPr/>
          <a:lstStyle>
            <a:lvl1pPr eaLnBrk="0" hangingPunct="0">
              <a:spcBef>
                <a:spcPct val="50000"/>
              </a:spcBef>
              <a:buClr>
                <a:srgbClr val="A6A6A6"/>
              </a:buClr>
              <a:buFont typeface="Arial" pitchFamily="34" charset="0"/>
              <a:buChar char="•"/>
              <a:defRPr sz="2000">
                <a:solidFill>
                  <a:schemeClr val="bg1"/>
                </a:solidFill>
                <a:latin typeface="Brown Pro Regular" charset="0"/>
                <a:ea typeface="ＭＳ Ｐゴシック" pitchFamily="34" charset="-128"/>
                <a:cs typeface="Brown Pro Regular" charset="0"/>
              </a:defRPr>
            </a:lvl1pPr>
            <a:lvl2pPr marL="742950" indent="-285750" eaLnBrk="0" hangingPunct="0">
              <a:lnSpc>
                <a:spcPct val="95000"/>
              </a:lnSpc>
              <a:spcBef>
                <a:spcPct val="35000"/>
              </a:spcBef>
              <a:buClr>
                <a:srgbClr val="A6A6A6"/>
              </a:buClr>
              <a:buFont typeface="Lucida Grande" charset="0"/>
              <a:buChar char="–"/>
              <a:defRPr>
                <a:solidFill>
                  <a:schemeClr val="bg1"/>
                </a:solidFill>
                <a:latin typeface="Brown Pro Regular" charset="0"/>
                <a:ea typeface="ＭＳ Ｐゴシック" pitchFamily="34" charset="-128"/>
                <a:cs typeface="Brown Pro Regular" charset="0"/>
              </a:defRPr>
            </a:lvl2pPr>
            <a:lvl3pPr marL="1143000" indent="-228600" eaLnBrk="0" hangingPunct="0">
              <a:lnSpc>
                <a:spcPct val="95000"/>
              </a:lnSpc>
              <a:spcBef>
                <a:spcPct val="35000"/>
              </a:spcBef>
              <a:buClr>
                <a:srgbClr val="A6A6A6"/>
              </a:buClr>
              <a:buFont typeface="Arial" pitchFamily="34" charset="0"/>
              <a:buChar char="•"/>
              <a:defRPr>
                <a:solidFill>
                  <a:schemeClr val="bg1"/>
                </a:solidFill>
                <a:latin typeface="Brown Pro Regular" charset="0"/>
                <a:ea typeface="ＭＳ Ｐゴシック" pitchFamily="34" charset="-128"/>
                <a:cs typeface="Brown Pro Regular" charset="0"/>
              </a:defRPr>
            </a:lvl3pPr>
            <a:lvl4pPr marL="16002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4pPr>
            <a:lvl5pPr marL="20574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5pPr>
            <a:lvl6pPr marL="25146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6pPr>
            <a:lvl7pPr marL="29718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7pPr>
            <a:lvl8pPr marL="34290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8pPr>
            <a:lvl9pPr marL="38862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AB5A329-DD81-D846-8352-51443DD9CD2F}"/>
              </a:ext>
            </a:extLst>
          </p:cNvPr>
          <p:cNvSpPr>
            <a:spLocks noGrp="1"/>
          </p:cNvSpPr>
          <p:nvPr>
            <p:ph type="title" hasCustomPrompt="1"/>
          </p:nvPr>
        </p:nvSpPr>
        <p:spPr>
          <a:xfrm>
            <a:off x="367644" y="87707"/>
            <a:ext cx="8433908" cy="656742"/>
          </a:xfrm>
          <a:effectLst>
            <a:glow rad="228600">
              <a:srgbClr val="898D8D">
                <a:alpha val="40000"/>
              </a:srgbClr>
            </a:glow>
          </a:effectLst>
        </p:spPr>
        <p:txBody>
          <a:bodyPr/>
          <a:lstStyle>
            <a:lvl1pPr>
              <a:defRPr sz="2000" b="0" i="0" baseline="0">
                <a:latin typeface="Gulfstream Horizon Caps LT" panose="020B0407040503020204" pitchFamily="34" charset="0"/>
                <a:ea typeface="Gulfstream Horizon Caps LT" panose="020B0407040503020204" pitchFamily="34" charset="0"/>
                <a:cs typeface="Gulfstream Horizon Caps LT" panose="020B0407040503020204" pitchFamily="34" charset="0"/>
              </a:defRPr>
            </a:lvl1pPr>
          </a:lstStyle>
          <a:p>
            <a:r>
              <a:rPr lang="en-US" sz="2400" dirty="0">
                <a:solidFill>
                  <a:schemeClr val="bg1"/>
                </a:solidFill>
                <a:ea typeface="Gulfstream Horizon Caps LT" panose="020B0407040503020204" pitchFamily="34" charset="0"/>
                <a:cs typeface="Gulfstream Horizon Caps LT" panose="020B0407040503020204" pitchFamily="34" charset="0"/>
              </a:rPr>
              <a:t>Gulfstream G280</a:t>
            </a:r>
            <a:br>
              <a:rPr lang="en-US" sz="2400" dirty="0">
                <a:solidFill>
                  <a:schemeClr val="bg1"/>
                </a:solidFill>
                <a:ea typeface="Gulfstream Horizon Caps LT" panose="020B0407040503020204" pitchFamily="34" charset="0"/>
                <a:cs typeface="Gulfstream Horizon Caps LT" panose="020B0407040503020204" pitchFamily="34" charset="0"/>
              </a:rPr>
            </a:br>
            <a:r>
              <a:rPr lang="en-US" sz="1400" baseline="0" dirty="0">
                <a:solidFill>
                  <a:schemeClr val="bg1"/>
                </a:solidFill>
                <a:ea typeface="Gulfstream Horizon Caps LT" panose="020B0407040503020204" pitchFamily="34" charset="0"/>
                <a:cs typeface="Gulfstream Horizon Caps LT" panose="020B0407040503020204" pitchFamily="34" charset="0"/>
              </a:rPr>
              <a:t>Maximum Range Departing</a:t>
            </a:r>
            <a:endParaRPr lang="en-US" sz="2400" dirty="0">
              <a:solidFill>
                <a:schemeClr val="bg1"/>
              </a:solidFill>
              <a:ea typeface="Gulfstream Horizon Caps LT" panose="020B0407040503020204" pitchFamily="34" charset="0"/>
              <a:cs typeface="Gulfstream Horizon Caps LT" panose="020B0407040503020204" pitchFamily="34" charset="0"/>
            </a:endParaRPr>
          </a:p>
        </p:txBody>
      </p:sp>
      <p:sp>
        <p:nvSpPr>
          <p:cNvPr id="3" name="Footer Placeholder 2">
            <a:extLst>
              <a:ext uri="{FF2B5EF4-FFF2-40B4-BE49-F238E27FC236}">
                <a16:creationId xmlns:a16="http://schemas.microsoft.com/office/drawing/2014/main" id="{B92F3DBB-9BF9-9446-9AC5-01189A0CFF73}"/>
              </a:ext>
            </a:extLst>
          </p:cNvPr>
          <p:cNvSpPr>
            <a:spLocks noGrp="1"/>
          </p:cNvSpPr>
          <p:nvPr>
            <p:ph type="ftr" sz="quarter" idx="10"/>
          </p:nvPr>
        </p:nvSpPr>
        <p:spPr/>
        <p:txBody>
          <a:bodyPr/>
          <a:lstStyle/>
          <a:p>
            <a:r>
              <a:rPr lang="en-US">
                <a:latin typeface="Gulfstream Horizon LT" charset="0"/>
                <a:ea typeface="Gulfstream Horizon LT" charset="0"/>
                <a:cs typeface="Gulfstream Horizon LT" charset="0"/>
              </a:rPr>
              <a:t>Gulfstream Proprietary Information</a:t>
            </a:r>
            <a:endParaRPr lang="en-US" dirty="0">
              <a:latin typeface="Gulfstream Horizon LT" charset="0"/>
              <a:ea typeface="Gulfstream Horizon LT" charset="0"/>
              <a:cs typeface="Gulfstream Horizon LT" charset="0"/>
            </a:endParaRPr>
          </a:p>
        </p:txBody>
      </p:sp>
      <p:sp>
        <p:nvSpPr>
          <p:cNvPr id="5" name="TextBox 4">
            <a:extLst>
              <a:ext uri="{FF2B5EF4-FFF2-40B4-BE49-F238E27FC236}">
                <a16:creationId xmlns:a16="http://schemas.microsoft.com/office/drawing/2014/main" id="{B579F4FE-BEEF-6E45-8504-5D2CEFCD4651}"/>
              </a:ext>
            </a:extLst>
          </p:cNvPr>
          <p:cNvSpPr txBox="1"/>
          <p:nvPr userDrawn="1"/>
        </p:nvSpPr>
        <p:spPr>
          <a:xfrm>
            <a:off x="371078" y="4524524"/>
            <a:ext cx="7315014" cy="276999"/>
          </a:xfrm>
          <a:prstGeom prst="rect">
            <a:avLst/>
          </a:prstGeom>
          <a:noFill/>
        </p:spPr>
        <p:txBody>
          <a:bodyPr wrap="square" rtlCol="0">
            <a:spAutoFit/>
          </a:bodyPr>
          <a:lstStyle/>
          <a:p>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NBAA IFR theoretical range with 4 passengers, 2 crew and 85% annual winds. </a:t>
            </a:r>
            <a:b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Actual range will be affected by ATC routing, operating speed, weather, outfitting options and other factors.</a:t>
            </a:r>
          </a:p>
        </p:txBody>
      </p:sp>
      <p:pic>
        <p:nvPicPr>
          <p:cNvPr id="6" name="Graphic 5">
            <a:extLst>
              <a:ext uri="{FF2B5EF4-FFF2-40B4-BE49-F238E27FC236}">
                <a16:creationId xmlns:a16="http://schemas.microsoft.com/office/drawing/2014/main" id="{95BFBF6C-0F7F-0547-BEAD-6A54BBEC89D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07793" y="4801523"/>
            <a:ext cx="1013892" cy="147592"/>
          </a:xfrm>
          <a:prstGeom prst="rect">
            <a:avLst/>
          </a:prstGeom>
        </p:spPr>
      </p:pic>
      <p:sp>
        <p:nvSpPr>
          <p:cNvPr id="11" name="Rectangle 10">
            <a:extLst>
              <a:ext uri="{FF2B5EF4-FFF2-40B4-BE49-F238E27FC236}">
                <a16:creationId xmlns:a16="http://schemas.microsoft.com/office/drawing/2014/main" id="{78948EE4-1D95-054D-B499-E3C4398027DB}"/>
              </a:ext>
            </a:extLst>
          </p:cNvPr>
          <p:cNvSpPr>
            <a:spLocks noChangeArrowheads="1"/>
          </p:cNvSpPr>
          <p:nvPr userDrawn="1"/>
        </p:nvSpPr>
        <p:spPr bwMode="auto">
          <a:xfrm>
            <a:off x="5676146" y="4242412"/>
            <a:ext cx="647700" cy="212366"/>
          </a:xfrm>
          <a:prstGeom prst="rect">
            <a:avLst/>
          </a:prstGeom>
          <a:solidFill>
            <a:srgbClr val="041C2C"/>
          </a:solidFill>
          <a:ln>
            <a:noFill/>
          </a:ln>
          <a:effectLst/>
        </p:spPr>
        <p:txBody>
          <a:bodyPr lIns="24384" tIns="27432" rIns="24384" bIns="0" anchor="ctr">
            <a:spAutoFit/>
          </a:bodyPr>
          <a:lstStyle/>
          <a:p>
            <a:pPr algn="ctr" defTabSz="1735623" eaLnBrk="0" fontAlgn="base" hangingPunct="0">
              <a:spcBef>
                <a:spcPct val="50000"/>
              </a:spcBef>
              <a:spcAft>
                <a:spcPct val="0"/>
              </a:spcAft>
            </a:pPr>
            <a:r>
              <a:rPr lang="en-US" sz="1200" dirty="0">
                <a:solidFill>
                  <a:srgbClr val="7FA9AE"/>
                </a:solidFill>
                <a:latin typeface="Gulfstream Horizon LT" panose="020B0302020203020204" pitchFamily="34" charset="0"/>
                <a:ea typeface="Gulfstream Horizon LT" panose="020B0302020203020204" pitchFamily="34" charset="0"/>
                <a:cs typeface="Gulfstream Horizon LT" panose="020B0302020203020204" pitchFamily="34" charset="0"/>
              </a:rPr>
              <a:t>M0.84</a:t>
            </a:r>
          </a:p>
        </p:txBody>
      </p:sp>
      <p:sp>
        <p:nvSpPr>
          <p:cNvPr id="12" name="Rectangle 10">
            <a:extLst>
              <a:ext uri="{FF2B5EF4-FFF2-40B4-BE49-F238E27FC236}">
                <a16:creationId xmlns:a16="http://schemas.microsoft.com/office/drawing/2014/main" id="{04150514-1494-F248-8059-0FDFE9188B42}"/>
              </a:ext>
            </a:extLst>
          </p:cNvPr>
          <p:cNvSpPr>
            <a:spLocks noChangeArrowheads="1"/>
          </p:cNvSpPr>
          <p:nvPr userDrawn="1"/>
        </p:nvSpPr>
        <p:spPr bwMode="auto">
          <a:xfrm>
            <a:off x="5676146" y="4517049"/>
            <a:ext cx="647700" cy="212366"/>
          </a:xfrm>
          <a:prstGeom prst="rect">
            <a:avLst/>
          </a:prstGeom>
          <a:solidFill>
            <a:srgbClr val="041C2C"/>
          </a:solidFill>
          <a:ln>
            <a:noFill/>
          </a:ln>
          <a:effectLst/>
        </p:spPr>
        <p:txBody>
          <a:bodyPr lIns="24384" tIns="27432" rIns="24384" bIns="0" anchor="ctr">
            <a:spAutoFit/>
          </a:bodyPr>
          <a:lstStyle/>
          <a:p>
            <a:pPr algn="ctr" defTabSz="1735623" eaLnBrk="0" fontAlgn="base" hangingPunct="0">
              <a:spcBef>
                <a:spcPct val="50000"/>
              </a:spcBef>
              <a:spcAft>
                <a:spcPct val="0"/>
              </a:spcAft>
            </a:pPr>
            <a:r>
              <a:rPr lang="en-US" sz="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M0.80</a:t>
            </a:r>
          </a:p>
        </p:txBody>
      </p:sp>
      <p:sp>
        <p:nvSpPr>
          <p:cNvPr id="7" name="Picture Placeholder 6">
            <a:extLst>
              <a:ext uri="{FF2B5EF4-FFF2-40B4-BE49-F238E27FC236}">
                <a16:creationId xmlns:a16="http://schemas.microsoft.com/office/drawing/2014/main" id="{7C02FC9B-F4CC-3F4C-BB86-C1647A5BB7B8}"/>
              </a:ext>
            </a:extLst>
          </p:cNvPr>
          <p:cNvSpPr>
            <a:spLocks noGrp="1"/>
          </p:cNvSpPr>
          <p:nvPr>
            <p:ph type="pic" sz="quarter" idx="11"/>
          </p:nvPr>
        </p:nvSpPr>
        <p:spPr>
          <a:xfrm>
            <a:off x="3755477" y="616057"/>
            <a:ext cx="4259262" cy="4259262"/>
          </a:xfrm>
          <a:effectLst>
            <a:glow rad="228600">
              <a:srgbClr val="898D8D">
                <a:alpha val="40000"/>
              </a:srgbClr>
            </a:glow>
          </a:effectLst>
        </p:spPr>
        <p:txBody>
          <a:bodyPr/>
          <a:lstStyle/>
          <a:p>
            <a:endParaRPr lang="en-US" dirty="0"/>
          </a:p>
        </p:txBody>
      </p:sp>
    </p:spTree>
    <p:extLst>
      <p:ext uri="{BB962C8B-B14F-4D97-AF65-F5344CB8AC3E}">
        <p14:creationId xmlns:p14="http://schemas.microsoft.com/office/powerpoint/2010/main" val="3803244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5E8E009-C241-3340-AA7D-3F63E220F518}"/>
              </a:ext>
            </a:extLst>
          </p:cNvPr>
          <p:cNvSpPr>
            <a:spLocks noGrp="1"/>
          </p:cNvSpPr>
          <p:nvPr>
            <p:ph type="pic" sz="quarter" idx="12"/>
          </p:nvPr>
        </p:nvSpPr>
        <p:spPr>
          <a:xfrm>
            <a:off x="0" y="0"/>
            <a:ext cx="9144000" cy="5143500"/>
          </a:xfrm>
        </p:spPr>
        <p:txBody>
          <a:bodyPr/>
          <a:lstStyle/>
          <a:p>
            <a:endParaRPr lang="en-US"/>
          </a:p>
        </p:txBody>
      </p:sp>
      <p:sp>
        <p:nvSpPr>
          <p:cNvPr id="2" name="Footer Placeholder 2">
            <a:extLst>
              <a:ext uri="{FF2B5EF4-FFF2-40B4-BE49-F238E27FC236}">
                <a16:creationId xmlns:a16="http://schemas.microsoft.com/office/drawing/2014/main" id="{68DE451E-1154-FE4E-958E-72561C819616}"/>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3" name="Slide Number Placeholder 6">
            <a:extLst>
              <a:ext uri="{FF2B5EF4-FFF2-40B4-BE49-F238E27FC236}">
                <a16:creationId xmlns:a16="http://schemas.microsoft.com/office/drawing/2014/main" id="{83306562-E89D-3247-A6ED-60B50518B150}"/>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4" name="Graphic 3">
            <a:extLst>
              <a:ext uri="{FF2B5EF4-FFF2-40B4-BE49-F238E27FC236}">
                <a16:creationId xmlns:a16="http://schemas.microsoft.com/office/drawing/2014/main" id="{6DB57F74-2117-774D-A3B1-775C13BE0A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5" name="Title 1">
            <a:extLst>
              <a:ext uri="{FF2B5EF4-FFF2-40B4-BE49-F238E27FC236}">
                <a16:creationId xmlns:a16="http://schemas.microsoft.com/office/drawing/2014/main" id="{21816C38-EAD4-ED49-A8CE-22A20A386A66}"/>
              </a:ext>
            </a:extLst>
          </p:cNvPr>
          <p:cNvSpPr>
            <a:spLocks noGrp="1"/>
          </p:cNvSpPr>
          <p:nvPr>
            <p:ph type="title" hasCustomPrompt="1"/>
          </p:nvPr>
        </p:nvSpPr>
        <p:spPr>
          <a:xfrm>
            <a:off x="331296" y="171450"/>
            <a:ext cx="8457658" cy="656742"/>
          </a:xfrm>
          <a:prstGeom prst="rect">
            <a:avLst/>
          </a:prstGeom>
        </p:spPr>
        <p:txBody>
          <a:bodyPr anchor="ctr"/>
          <a:lstStyle>
            <a:lvl1pPr>
              <a:defRPr sz="2400"/>
            </a:lvl1pPr>
          </a:lstStyle>
          <a:p>
            <a:r>
              <a:rPr lang="en-US" dirty="0"/>
              <a:t>INSERT TITLE HERE</a:t>
            </a:r>
          </a:p>
        </p:txBody>
      </p:sp>
    </p:spTree>
    <p:extLst>
      <p:ext uri="{BB962C8B-B14F-4D97-AF65-F5344CB8AC3E}">
        <p14:creationId xmlns:p14="http://schemas.microsoft.com/office/powerpoint/2010/main" val="424790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 alt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58E2421-D2FB-CB4E-AC79-A5F7C601D1D1}"/>
              </a:ext>
            </a:extLst>
          </p:cNvPr>
          <p:cNvSpPr>
            <a:spLocks noGrp="1"/>
          </p:cNvSpPr>
          <p:nvPr>
            <p:ph type="pic" sz="quarter" idx="13" hasCustomPrompt="1"/>
          </p:nvPr>
        </p:nvSpPr>
        <p:spPr>
          <a:xfrm>
            <a:off x="0" y="3"/>
            <a:ext cx="9144000" cy="2946724"/>
          </a:xfrm>
          <a:prstGeom prst="rect">
            <a:avLst/>
          </a:prstGeom>
          <a:solidFill>
            <a:schemeClr val="accent4"/>
          </a:solidFill>
        </p:spPr>
        <p:txBody>
          <a:bodyPr anchor="ctr"/>
          <a:lstStyle>
            <a:lvl1pPr marL="0" marR="0" indent="0" algn="ctr" defTabSz="685800" rtl="0" eaLnBrk="1" fontAlgn="auto" latinLnBrk="0" hangingPunct="1">
              <a:lnSpc>
                <a:spcPct val="110000"/>
              </a:lnSpc>
              <a:spcBef>
                <a:spcPts val="750"/>
              </a:spcBef>
              <a:spcAft>
                <a:spcPts val="0"/>
              </a:spcAft>
              <a:buClrTx/>
              <a:buSzTx/>
              <a:buFont typeface="Arial" panose="020B0604020202020204" pitchFamily="34" charset="0"/>
              <a:buNone/>
              <a:tabLst/>
              <a:defRPr b="0" i="0">
                <a:solidFill>
                  <a:schemeClr val="accent5"/>
                </a:solidFill>
                <a:latin typeface="Gulfstream Horizon" panose="020B0502020203020204" pitchFamily="34" charset="0"/>
                <a:ea typeface="Gulfstream Horizon" panose="020B0502020203020204" pitchFamily="34" charset="0"/>
                <a:cs typeface="Gulfstream Horizon" panose="020B0502020203020204" pitchFamily="34" charset="0"/>
              </a:defRPr>
            </a:lvl1pPr>
          </a:lstStyle>
          <a:p>
            <a:pPr marL="0" marR="0" lvl="0" indent="0" algn="ctr" defTabSz="685800" rtl="0" eaLnBrk="1" fontAlgn="auto" latinLnBrk="0" hangingPunct="1">
              <a:lnSpc>
                <a:spcPct val="110000"/>
              </a:lnSpc>
              <a:spcBef>
                <a:spcPts val="750"/>
              </a:spcBef>
              <a:spcAft>
                <a:spcPts val="0"/>
              </a:spcAft>
              <a:buClrTx/>
              <a:buSzTx/>
              <a:buFont typeface="Arial" panose="020B0604020202020204" pitchFamily="34" charset="0"/>
              <a:buNone/>
              <a:tabLst/>
              <a:defRPr/>
            </a:pPr>
            <a:r>
              <a:rPr lang="en-US" dirty="0"/>
              <a:t>Drag picture to placeholder </a:t>
            </a:r>
            <a:br>
              <a:rPr lang="en-US" dirty="0"/>
            </a:br>
            <a:r>
              <a:rPr lang="en-US" dirty="0"/>
              <a:t>or click icon to add</a:t>
            </a:r>
          </a:p>
          <a:p>
            <a:endParaRPr lang="en-US" dirty="0"/>
          </a:p>
          <a:p>
            <a:endParaRPr lang="en-US" dirty="0"/>
          </a:p>
          <a:p>
            <a:endParaRPr lang="en-US" dirty="0"/>
          </a:p>
        </p:txBody>
      </p:sp>
      <p:sp>
        <p:nvSpPr>
          <p:cNvPr id="14" name="Rectangle 13">
            <a:extLst>
              <a:ext uri="{FF2B5EF4-FFF2-40B4-BE49-F238E27FC236}">
                <a16:creationId xmlns:a16="http://schemas.microsoft.com/office/drawing/2014/main" id="{97AE874A-E33C-3946-8670-0456D0057E4C}"/>
              </a:ext>
            </a:extLst>
          </p:cNvPr>
          <p:cNvSpPr/>
          <p:nvPr userDrawn="1"/>
        </p:nvSpPr>
        <p:spPr>
          <a:xfrm>
            <a:off x="461375" y="4722813"/>
            <a:ext cx="8229599"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ulfstream Horizon" panose="020B0502020203020204" pitchFamily="34" charset="0"/>
            </a:endParaRPr>
          </a:p>
        </p:txBody>
      </p:sp>
      <p:pic>
        <p:nvPicPr>
          <p:cNvPr id="8" name="Graphic 7">
            <a:extLst>
              <a:ext uri="{FF2B5EF4-FFF2-40B4-BE49-F238E27FC236}">
                <a16:creationId xmlns:a16="http://schemas.microsoft.com/office/drawing/2014/main" id="{D6838B9E-38C5-4756-B199-2D4E716993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12" name="Title 6">
            <a:extLst>
              <a:ext uri="{FF2B5EF4-FFF2-40B4-BE49-F238E27FC236}">
                <a16:creationId xmlns:a16="http://schemas.microsoft.com/office/drawing/2014/main" id="{3DBF31C5-745A-A141-8DE3-7868DB197D7C}"/>
              </a:ext>
            </a:extLst>
          </p:cNvPr>
          <p:cNvSpPr>
            <a:spLocks noGrp="1"/>
          </p:cNvSpPr>
          <p:nvPr>
            <p:ph type="ctrTitle" hasCustomPrompt="1"/>
          </p:nvPr>
        </p:nvSpPr>
        <p:spPr>
          <a:xfrm>
            <a:off x="461375" y="3527508"/>
            <a:ext cx="8231212" cy="776774"/>
          </a:xfrm>
          <a:prstGeom prst="rect">
            <a:avLst/>
          </a:prstGeom>
        </p:spPr>
        <p:txBody>
          <a:bodyPr anchor="ctr"/>
          <a:lstStyle>
            <a:lvl1pPr algn="ctr">
              <a:defRPr sz="2400">
                <a:solidFill>
                  <a:schemeClr val="bg1"/>
                </a:solidFill>
              </a:defRPr>
            </a:lvl1pPr>
          </a:lstStyle>
          <a:p>
            <a:r>
              <a:rPr lang="en-US" dirty="0"/>
              <a:t>Insert section title here</a:t>
            </a:r>
          </a:p>
        </p:txBody>
      </p:sp>
      <p:sp>
        <p:nvSpPr>
          <p:cNvPr id="9" name="Footer Placeholder 2">
            <a:extLst>
              <a:ext uri="{FF2B5EF4-FFF2-40B4-BE49-F238E27FC236}">
                <a16:creationId xmlns:a16="http://schemas.microsoft.com/office/drawing/2014/main" id="{10831A62-EFEC-404E-B904-B5C6EA9F5009}"/>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3" name="Slide Number Placeholder 6">
            <a:extLst>
              <a:ext uri="{FF2B5EF4-FFF2-40B4-BE49-F238E27FC236}">
                <a16:creationId xmlns:a16="http://schemas.microsoft.com/office/drawing/2014/main" id="{FCB60D35-AD21-E84A-BBD9-D34F40475FEE}"/>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spTree>
    <p:extLst>
      <p:ext uri="{BB962C8B-B14F-4D97-AF65-F5344CB8AC3E}">
        <p14:creationId xmlns:p14="http://schemas.microsoft.com/office/powerpoint/2010/main" val="427493172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guide id="4" pos="5616">
          <p15:clr>
            <a:srgbClr val="FBAE40"/>
          </p15:clr>
        </p15:guide>
        <p15:guide id="5" orient="horz" pos="108">
          <p15:clr>
            <a:srgbClr val="FBAE40"/>
          </p15:clr>
        </p15:guide>
        <p15:guide id="6" orient="horz" pos="3132">
          <p15:clr>
            <a:srgbClr val="FBAE40"/>
          </p15:clr>
        </p15:guide>
        <p15:guide id="7" pos="288">
          <p15:clr>
            <a:srgbClr val="FBAE40"/>
          </p15:clr>
        </p15:guide>
        <p15:guide id="8" pos="5472">
          <p15:clr>
            <a:srgbClr val="FBAE40"/>
          </p15:clr>
        </p15:guide>
        <p15:guide id="9" orient="horz" pos="216">
          <p15:clr>
            <a:srgbClr val="FBAE40"/>
          </p15:clr>
        </p15:guide>
        <p15:guide id="10" orient="horz" pos="3024">
          <p15:clr>
            <a:srgbClr val="FBAE40"/>
          </p15:clr>
        </p15:guide>
        <p15:guide id="11" pos="432">
          <p15:clr>
            <a:srgbClr val="FBAE40"/>
          </p15:clr>
        </p15:guide>
        <p15:guide id="12" pos="5328">
          <p15:clr>
            <a:srgbClr val="FBAE40"/>
          </p15:clr>
        </p15:guide>
        <p15:guide id="13" orient="horz" pos="324">
          <p15:clr>
            <a:srgbClr val="FBAE40"/>
          </p15:clr>
        </p15:guide>
        <p15:guide id="14" orient="horz" pos="29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Range Map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106056A-CFB9-3044-B8AA-0305B6489898}"/>
              </a:ext>
            </a:extLst>
          </p:cNvPr>
          <p:cNvSpPr>
            <a:spLocks noGrp="1"/>
          </p:cNvSpPr>
          <p:nvPr>
            <p:ph type="pic" sz="quarter" idx="11"/>
          </p:nvPr>
        </p:nvSpPr>
        <p:spPr>
          <a:xfrm>
            <a:off x="0" y="0"/>
            <a:ext cx="9144000" cy="5143500"/>
          </a:xfrm>
        </p:spPr>
        <p:txBody>
          <a:bodyPr/>
          <a:lstStyle/>
          <a:p>
            <a:endParaRPr lang="en-US"/>
          </a:p>
        </p:txBody>
      </p:sp>
      <p:sp>
        <p:nvSpPr>
          <p:cNvPr id="7" name="Rectangle 6">
            <a:extLst>
              <a:ext uri="{FF2B5EF4-FFF2-40B4-BE49-F238E27FC236}">
                <a16:creationId xmlns:a16="http://schemas.microsoft.com/office/drawing/2014/main" id="{3EC07022-EDE5-254F-8C18-84CB1C913676}"/>
              </a:ext>
            </a:extLst>
          </p:cNvPr>
          <p:cNvSpPr>
            <a:spLocks noChangeArrowheads="1"/>
          </p:cNvSpPr>
          <p:nvPr userDrawn="1"/>
        </p:nvSpPr>
        <p:spPr bwMode="auto">
          <a:xfrm>
            <a:off x="2166" y="0"/>
            <a:ext cx="9151938" cy="811213"/>
          </a:xfrm>
          <a:prstGeom prst="rect">
            <a:avLst/>
          </a:prstGeom>
          <a:solidFill>
            <a:srgbClr val="001B2E">
              <a:alpha val="73000"/>
            </a:srgbClr>
          </a:solidFill>
          <a:ln>
            <a:noFill/>
          </a:ln>
        </p:spPr>
        <p:txBody>
          <a:bodyPr/>
          <a:lstStyle>
            <a:lvl1pPr eaLnBrk="0" hangingPunct="0">
              <a:spcBef>
                <a:spcPct val="50000"/>
              </a:spcBef>
              <a:buClr>
                <a:srgbClr val="A6A6A6"/>
              </a:buClr>
              <a:buFont typeface="Arial" pitchFamily="34" charset="0"/>
              <a:buChar char="•"/>
              <a:defRPr sz="2000">
                <a:solidFill>
                  <a:schemeClr val="bg1"/>
                </a:solidFill>
                <a:latin typeface="Brown Pro Regular" charset="0"/>
                <a:ea typeface="ＭＳ Ｐゴシック" pitchFamily="34" charset="-128"/>
                <a:cs typeface="Brown Pro Regular" charset="0"/>
              </a:defRPr>
            </a:lvl1pPr>
            <a:lvl2pPr marL="742950" indent="-285750" eaLnBrk="0" hangingPunct="0">
              <a:lnSpc>
                <a:spcPct val="95000"/>
              </a:lnSpc>
              <a:spcBef>
                <a:spcPct val="35000"/>
              </a:spcBef>
              <a:buClr>
                <a:srgbClr val="A6A6A6"/>
              </a:buClr>
              <a:buFont typeface="Lucida Grande" charset="0"/>
              <a:buChar char="–"/>
              <a:defRPr>
                <a:solidFill>
                  <a:schemeClr val="bg1"/>
                </a:solidFill>
                <a:latin typeface="Brown Pro Regular" charset="0"/>
                <a:ea typeface="ＭＳ Ｐゴシック" pitchFamily="34" charset="-128"/>
                <a:cs typeface="Brown Pro Regular" charset="0"/>
              </a:defRPr>
            </a:lvl2pPr>
            <a:lvl3pPr marL="1143000" indent="-228600" eaLnBrk="0" hangingPunct="0">
              <a:lnSpc>
                <a:spcPct val="95000"/>
              </a:lnSpc>
              <a:spcBef>
                <a:spcPct val="35000"/>
              </a:spcBef>
              <a:buClr>
                <a:srgbClr val="A6A6A6"/>
              </a:buClr>
              <a:buFont typeface="Arial" pitchFamily="34" charset="0"/>
              <a:buChar char="•"/>
              <a:defRPr>
                <a:solidFill>
                  <a:schemeClr val="bg1"/>
                </a:solidFill>
                <a:latin typeface="Brown Pro Regular" charset="0"/>
                <a:ea typeface="ＭＳ Ｐゴシック" pitchFamily="34" charset="-128"/>
                <a:cs typeface="Brown Pro Regular" charset="0"/>
              </a:defRPr>
            </a:lvl3pPr>
            <a:lvl4pPr marL="16002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4pPr>
            <a:lvl5pPr marL="20574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5pPr>
            <a:lvl6pPr marL="25146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6pPr>
            <a:lvl7pPr marL="29718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7pPr>
            <a:lvl8pPr marL="34290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8pPr>
            <a:lvl9pPr marL="38862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36DF15E5-5E10-1B4E-9FBC-07399809FF58}"/>
              </a:ext>
            </a:extLst>
          </p:cNvPr>
          <p:cNvSpPr>
            <a:spLocks noGrp="1"/>
          </p:cNvSpPr>
          <p:nvPr>
            <p:ph type="title"/>
          </p:nvPr>
        </p:nvSpPr>
        <p:spPr>
          <a:xfrm>
            <a:off x="355046" y="124308"/>
            <a:ext cx="8457658" cy="656742"/>
          </a:xfrm>
          <a:noFill/>
        </p:spPr>
        <p:txBody>
          <a:bodyPr tIns="73152"/>
          <a:lstStyle/>
          <a:p>
            <a:r>
              <a:rPr lang="en-US" sz="2000" dirty="0">
                <a:solidFill>
                  <a:schemeClr val="bg1"/>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Gulfstream GXXX </a:t>
            </a:r>
            <a:br>
              <a:rPr lang="en-US" sz="1800" dirty="0">
                <a:solidFill>
                  <a:schemeClr val="bg1"/>
                </a:solidFill>
                <a:ea typeface="Gulfstream Horizon Caps LT" panose="020B0407040503020204" pitchFamily="34" charset="0"/>
                <a:cs typeface="Gulfstream Horizon Caps LT" panose="020B0407040503020204" pitchFamily="34" charset="0"/>
              </a:rPr>
            </a:br>
            <a:r>
              <a:rPr lang="en-US" sz="1400" dirty="0">
                <a:solidFill>
                  <a:schemeClr val="bg1"/>
                </a:solidFill>
                <a:ea typeface="Gulfstream Horizon Caps LT" panose="020B0407040503020204" pitchFamily="34" charset="0"/>
                <a:cs typeface="Gulfstream Horizon Caps LT" panose="020B0407040503020204" pitchFamily="34" charset="0"/>
              </a:rPr>
              <a:t>Maximum range departing </a:t>
            </a:r>
            <a:r>
              <a:rPr lang="en-US" sz="1400" dirty="0">
                <a:solidFill>
                  <a:srgbClr val="FFFF00"/>
                </a:solidFill>
                <a:ea typeface="Gulfstream Horizon Caps LT" panose="020B0407040503020204" pitchFamily="34" charset="0"/>
                <a:cs typeface="Gulfstream Horizon Caps LT" panose="020B0407040503020204" pitchFamily="34" charset="0"/>
              </a:rPr>
              <a:t>city</a:t>
            </a:r>
          </a:p>
        </p:txBody>
      </p:sp>
      <p:sp>
        <p:nvSpPr>
          <p:cNvPr id="9" name="Footer Placeholder 3">
            <a:extLst>
              <a:ext uri="{FF2B5EF4-FFF2-40B4-BE49-F238E27FC236}">
                <a16:creationId xmlns:a16="http://schemas.microsoft.com/office/drawing/2014/main" id="{9270AF3B-A308-364C-99A4-6CDEE1D17A98}"/>
              </a:ext>
            </a:extLst>
          </p:cNvPr>
          <p:cNvSpPr>
            <a:spLocks noGrp="1"/>
          </p:cNvSpPr>
          <p:nvPr>
            <p:ph type="ftr" sz="quarter" idx="10"/>
          </p:nvPr>
        </p:nvSpPr>
        <p:spPr>
          <a:xfrm>
            <a:off x="367644" y="4768906"/>
            <a:ext cx="3086100" cy="273844"/>
          </a:xfrm>
        </p:spPr>
        <p:txBody>
          <a:bodyPr/>
          <a:lstStyle/>
          <a:p>
            <a:r>
              <a:rPr lang="en-US" dirty="0">
                <a:latin typeface="Gulfstream Horizon LT" charset="0"/>
                <a:ea typeface="Gulfstream Horizon LT" charset="0"/>
                <a:cs typeface="Gulfstream Horizon LT" charset="0"/>
              </a:rPr>
              <a:t>Gulfstream Proprietary Information</a:t>
            </a:r>
          </a:p>
        </p:txBody>
      </p:sp>
      <p:pic>
        <p:nvPicPr>
          <p:cNvPr id="10" name="Graphic 9">
            <a:extLst>
              <a:ext uri="{FF2B5EF4-FFF2-40B4-BE49-F238E27FC236}">
                <a16:creationId xmlns:a16="http://schemas.microsoft.com/office/drawing/2014/main" id="{F188763F-8BEA-344C-9049-2D865ACA94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07793" y="4801523"/>
            <a:ext cx="1013892" cy="147592"/>
          </a:xfrm>
          <a:prstGeom prst="rect">
            <a:avLst/>
          </a:prstGeom>
        </p:spPr>
      </p:pic>
    </p:spTree>
    <p:extLst>
      <p:ext uri="{BB962C8B-B14F-4D97-AF65-F5344CB8AC3E}">
        <p14:creationId xmlns:p14="http://schemas.microsoft.com/office/powerpoint/2010/main" val="1723451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8533C37-C1CF-9442-B348-04D0E49F6E05}"/>
              </a:ext>
            </a:extLst>
          </p:cNvPr>
          <p:cNvSpPr txBox="1"/>
          <p:nvPr userDrawn="1"/>
        </p:nvSpPr>
        <p:spPr>
          <a:xfrm>
            <a:off x="2877466" y="2325528"/>
            <a:ext cx="3389069" cy="553998"/>
          </a:xfrm>
          <a:prstGeom prst="rect">
            <a:avLst/>
          </a:prstGeom>
          <a:noFill/>
        </p:spPr>
        <p:txBody>
          <a:bodyPr wrap="none" tIns="91440" bIns="91440" rtlCol="0" anchor="t">
            <a:spAutoFit/>
          </a:bodyPr>
          <a:lstStyle/>
          <a:p>
            <a:pPr algn="ctr"/>
            <a:r>
              <a:rPr lang="en-US" sz="2400" b="0" i="0" baseline="0" dirty="0">
                <a:solidFill>
                  <a:schemeClr val="bg1"/>
                </a:solidFill>
                <a:latin typeface="Gulfstream Horizon Caps LT" panose="020B0407040503020204" pitchFamily="34" charset="0"/>
                <a:ea typeface="Gulfstream Horizon Caps LT" panose="020B0407040503020204" pitchFamily="34" charset="0"/>
                <a:cs typeface="Gulfstream Horizon Caps LT" panose="020B0407040503020204" pitchFamily="34" charset="0"/>
              </a:rPr>
              <a:t>Section title</a:t>
            </a:r>
            <a:endParaRPr lang="en-US" sz="2400" b="0" i="0" dirty="0">
              <a:solidFill>
                <a:schemeClr val="bg1"/>
              </a:solidFill>
              <a:latin typeface="Gulfstream Horizon Caps LT" panose="020B0407040503020204" pitchFamily="34" charset="0"/>
              <a:ea typeface="Gulfstream Horizon Caps LT" panose="020B0407040503020204" pitchFamily="34" charset="0"/>
              <a:cs typeface="Gulfstream Horizon Caps LT" panose="020B0407040503020204" pitchFamily="34" charset="0"/>
            </a:endParaRPr>
          </a:p>
        </p:txBody>
      </p:sp>
      <p:sp>
        <p:nvSpPr>
          <p:cNvPr id="10" name="TextBox 9">
            <a:extLst>
              <a:ext uri="{FF2B5EF4-FFF2-40B4-BE49-F238E27FC236}">
                <a16:creationId xmlns:a16="http://schemas.microsoft.com/office/drawing/2014/main" id="{97F1523F-64A9-6D4B-BA1E-6E8F4EB1FB7E}"/>
              </a:ext>
            </a:extLst>
          </p:cNvPr>
          <p:cNvSpPr txBox="1"/>
          <p:nvPr userDrawn="1"/>
        </p:nvSpPr>
        <p:spPr>
          <a:xfrm>
            <a:off x="998561" y="2797130"/>
            <a:ext cx="7146877" cy="307777"/>
          </a:xfrm>
          <a:prstGeom prst="rect">
            <a:avLst/>
          </a:prstGeom>
          <a:noFill/>
        </p:spPr>
        <p:txBody>
          <a:bodyPr wrap="square" rtlCol="0">
            <a:spAutoFit/>
          </a:bodyPr>
          <a:lstStyle/>
          <a:p>
            <a:pPr marL="227013" indent="-200025" algn="ctr">
              <a:spcBef>
                <a:spcPts val="1800"/>
              </a:spcBef>
            </a:pPr>
            <a:r>
              <a:rPr lang="en-US" sz="1400" b="0" i="0" dirty="0">
                <a:solidFill>
                  <a:srgbClr val="718BA1"/>
                </a:solidFill>
                <a:latin typeface="+mj-lt"/>
                <a:ea typeface="Gulfstream Horizon LT" panose="020B0302020203020204" pitchFamily="34" charset="0"/>
                <a:cs typeface="Gulfstream Horizon LT" panose="020B0302020203020204" pitchFamily="34" charset="0"/>
              </a:rPr>
              <a:t>Sub Heading</a:t>
            </a:r>
          </a:p>
        </p:txBody>
      </p:sp>
      <p:pic>
        <p:nvPicPr>
          <p:cNvPr id="6" name="Graphic 5">
            <a:extLst>
              <a:ext uri="{FF2B5EF4-FFF2-40B4-BE49-F238E27FC236}">
                <a16:creationId xmlns:a16="http://schemas.microsoft.com/office/drawing/2014/main" id="{869113CF-376A-FF45-B102-BD609688B5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7" name="Rectangle 6">
            <a:extLst>
              <a:ext uri="{FF2B5EF4-FFF2-40B4-BE49-F238E27FC236}">
                <a16:creationId xmlns:a16="http://schemas.microsoft.com/office/drawing/2014/main" id="{8BEFF032-9E01-9545-9840-75EB4F36108F}"/>
              </a:ext>
            </a:extLst>
          </p:cNvPr>
          <p:cNvSpPr/>
          <p:nvPr userDrawn="1"/>
        </p:nvSpPr>
        <p:spPr>
          <a:xfrm>
            <a:off x="461375" y="4722813"/>
            <a:ext cx="8229599"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ulfstream Horizon" panose="020B0502020203020204" pitchFamily="34" charset="0"/>
            </a:endParaRPr>
          </a:p>
        </p:txBody>
      </p:sp>
      <p:sp>
        <p:nvSpPr>
          <p:cNvPr id="8" name="Footer Placeholder 2">
            <a:extLst>
              <a:ext uri="{FF2B5EF4-FFF2-40B4-BE49-F238E27FC236}">
                <a16:creationId xmlns:a16="http://schemas.microsoft.com/office/drawing/2014/main" id="{80BCCC9E-6AF1-9F47-9F3B-F27E99B9BC9C}"/>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1" name="Slide Number Placeholder 6">
            <a:extLst>
              <a:ext uri="{FF2B5EF4-FFF2-40B4-BE49-F238E27FC236}">
                <a16:creationId xmlns:a16="http://schemas.microsoft.com/office/drawing/2014/main" id="{B6AD2176-B7C6-9243-A9BB-A80C63E16EAB}"/>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spTree>
    <p:extLst>
      <p:ext uri="{BB962C8B-B14F-4D97-AF65-F5344CB8AC3E}">
        <p14:creationId xmlns:p14="http://schemas.microsoft.com/office/powerpoint/2010/main" val="362381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 Lef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58E2421-D2FB-CB4E-AC79-A5F7C601D1D1}"/>
              </a:ext>
            </a:extLst>
          </p:cNvPr>
          <p:cNvSpPr>
            <a:spLocks noGrp="1"/>
          </p:cNvSpPr>
          <p:nvPr>
            <p:ph type="pic" sz="quarter" idx="13"/>
          </p:nvPr>
        </p:nvSpPr>
        <p:spPr>
          <a:xfrm>
            <a:off x="4571999" y="0"/>
            <a:ext cx="4572000" cy="5143500"/>
          </a:xfrm>
          <a:prstGeom prst="rect">
            <a:avLst/>
          </a:prstGeom>
          <a:solidFill>
            <a:schemeClr val="accent4"/>
          </a:solidFill>
        </p:spPr>
        <p:txBody>
          <a:bodyPr anchor="ctr"/>
          <a:lstStyle>
            <a:lvl1pPr marL="11113" indent="0" algn="ctr">
              <a:tabLst/>
              <a:defRPr>
                <a:solidFill>
                  <a:schemeClr val="accent5"/>
                </a:solidFill>
              </a:defRPr>
            </a:lvl1pPr>
          </a:lstStyle>
          <a:p>
            <a:endParaRPr lang="en-US" dirty="0"/>
          </a:p>
          <a:p>
            <a:r>
              <a:rPr lang="en-US" dirty="0"/>
              <a:t>Drag picture to placeholder </a:t>
            </a:r>
            <a:br>
              <a:rPr lang="en-US" dirty="0"/>
            </a:br>
            <a:r>
              <a:rPr lang="en-US" dirty="0"/>
              <a:t>or click icon to add</a:t>
            </a:r>
          </a:p>
          <a:p>
            <a:endParaRPr lang="en-US" dirty="0"/>
          </a:p>
        </p:txBody>
      </p:sp>
      <p:sp>
        <p:nvSpPr>
          <p:cNvPr id="2" name="Title 1"/>
          <p:cNvSpPr>
            <a:spLocks noGrp="1"/>
          </p:cNvSpPr>
          <p:nvPr>
            <p:ph type="ctrTitle" hasCustomPrompt="1"/>
          </p:nvPr>
        </p:nvSpPr>
        <p:spPr>
          <a:xfrm>
            <a:off x="1" y="514350"/>
            <a:ext cx="4239491" cy="3983226"/>
          </a:xfrm>
          <a:prstGeom prst="rect">
            <a:avLst/>
          </a:prstGeom>
          <a:noFill/>
        </p:spPr>
        <p:txBody>
          <a:bodyPr lIns="137160" tIns="137160" rIns="137160" bIns="137160" anchor="ctr">
            <a:normAutofit/>
          </a:bodyPr>
          <a:lstStyle>
            <a:lvl1pPr marL="293688" indent="0" algn="l">
              <a:tabLst/>
              <a:defRPr sz="2400">
                <a:solidFill>
                  <a:schemeClr val="accent6"/>
                </a:solidFill>
              </a:defRPr>
            </a:lvl1pPr>
          </a:lstStyle>
          <a:p>
            <a:r>
              <a:rPr lang="en-US" dirty="0"/>
              <a:t>INSERT POWERFUL STATEMENT HERE</a:t>
            </a:r>
          </a:p>
        </p:txBody>
      </p:sp>
      <p:sp>
        <p:nvSpPr>
          <p:cNvPr id="8" name="Rectangle 7">
            <a:extLst>
              <a:ext uri="{FF2B5EF4-FFF2-40B4-BE49-F238E27FC236}">
                <a16:creationId xmlns:a16="http://schemas.microsoft.com/office/drawing/2014/main" id="{C79FB9AA-011C-284E-874C-3EECA24ED1BE}"/>
              </a:ext>
            </a:extLst>
          </p:cNvPr>
          <p:cNvSpPr/>
          <p:nvPr userDrawn="1"/>
        </p:nvSpPr>
        <p:spPr>
          <a:xfrm>
            <a:off x="457200" y="4609928"/>
            <a:ext cx="3782292"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ooter Placeholder 2">
            <a:extLst>
              <a:ext uri="{FF2B5EF4-FFF2-40B4-BE49-F238E27FC236}">
                <a16:creationId xmlns:a16="http://schemas.microsoft.com/office/drawing/2014/main" id="{49F35F10-0188-A14A-BAC3-6B17F322CD4B}"/>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9" name="Slide Number Placeholder 6">
            <a:extLst>
              <a:ext uri="{FF2B5EF4-FFF2-40B4-BE49-F238E27FC236}">
                <a16:creationId xmlns:a16="http://schemas.microsoft.com/office/drawing/2014/main" id="{31325C32-8322-BD42-B930-7C62D3CD97D9}"/>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spTree>
    <p:extLst>
      <p:ext uri="{BB962C8B-B14F-4D97-AF65-F5344CB8AC3E}">
        <p14:creationId xmlns:p14="http://schemas.microsoft.com/office/powerpoint/2010/main" val="267233766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44" userDrawn="1">
          <p15:clr>
            <a:srgbClr val="FBAE40"/>
          </p15:clr>
        </p15:guide>
        <p15:guide id="4" pos="5616" userDrawn="1">
          <p15:clr>
            <a:srgbClr val="FBAE40"/>
          </p15:clr>
        </p15:guide>
        <p15:guide id="5" orient="horz" pos="108" userDrawn="1">
          <p15:clr>
            <a:srgbClr val="FBAE40"/>
          </p15:clr>
        </p15:guide>
        <p15:guide id="6" orient="horz" pos="3132" userDrawn="1">
          <p15:clr>
            <a:srgbClr val="FBAE40"/>
          </p15:clr>
        </p15:guide>
        <p15:guide id="7" pos="288" userDrawn="1">
          <p15:clr>
            <a:srgbClr val="FBAE40"/>
          </p15:clr>
        </p15:guide>
        <p15:guide id="8" pos="5472" userDrawn="1">
          <p15:clr>
            <a:srgbClr val="FBAE40"/>
          </p15:clr>
        </p15:guide>
        <p15:guide id="9" orient="horz" pos="216" userDrawn="1">
          <p15:clr>
            <a:srgbClr val="FBAE40"/>
          </p15:clr>
        </p15:guide>
        <p15:guide id="10" orient="horz" pos="3024" userDrawn="1">
          <p15:clr>
            <a:srgbClr val="FBAE40"/>
          </p15:clr>
        </p15:guide>
        <p15:guide id="11" pos="432" userDrawn="1">
          <p15:clr>
            <a:srgbClr val="FBAE40"/>
          </p15:clr>
        </p15:guide>
        <p15:guide id="12" pos="5328" userDrawn="1">
          <p15:clr>
            <a:srgbClr val="FBAE40"/>
          </p15:clr>
        </p15:guide>
        <p15:guide id="13" orient="horz" pos="324" userDrawn="1">
          <p15:clr>
            <a:srgbClr val="FBAE40"/>
          </p15:clr>
        </p15:guide>
        <p15:guide id="14" orient="horz" pos="29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 Righ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58E2421-D2FB-CB4E-AC79-A5F7C601D1D1}"/>
              </a:ext>
            </a:extLst>
          </p:cNvPr>
          <p:cNvSpPr>
            <a:spLocks noGrp="1"/>
          </p:cNvSpPr>
          <p:nvPr>
            <p:ph type="pic" sz="quarter" idx="13"/>
          </p:nvPr>
        </p:nvSpPr>
        <p:spPr>
          <a:xfrm>
            <a:off x="0" y="0"/>
            <a:ext cx="4572000" cy="5143500"/>
          </a:xfrm>
          <a:prstGeom prst="rect">
            <a:avLst/>
          </a:prstGeom>
          <a:solidFill>
            <a:schemeClr val="accent4"/>
          </a:solidFill>
        </p:spPr>
        <p:txBody>
          <a:bodyPr anchor="ctr"/>
          <a:lstStyle>
            <a:lvl1pPr marL="11113" indent="0" algn="ctr">
              <a:tabLst/>
              <a:defRPr>
                <a:solidFill>
                  <a:schemeClr val="accent5"/>
                </a:solidFill>
              </a:defRPr>
            </a:lvl1pPr>
          </a:lstStyle>
          <a:p>
            <a:endParaRPr lang="en-US" dirty="0"/>
          </a:p>
          <a:p>
            <a:r>
              <a:rPr lang="en-US" dirty="0"/>
              <a:t>Drag picture to placeholder </a:t>
            </a:r>
            <a:br>
              <a:rPr lang="en-US" dirty="0"/>
            </a:br>
            <a:r>
              <a:rPr lang="en-US" dirty="0"/>
              <a:t>or click icon to add</a:t>
            </a:r>
          </a:p>
          <a:p>
            <a:endParaRPr lang="en-US" dirty="0"/>
          </a:p>
        </p:txBody>
      </p:sp>
      <p:sp>
        <p:nvSpPr>
          <p:cNvPr id="2" name="Title 1"/>
          <p:cNvSpPr>
            <a:spLocks noGrp="1"/>
          </p:cNvSpPr>
          <p:nvPr>
            <p:ph type="ctrTitle" hasCustomPrompt="1"/>
          </p:nvPr>
        </p:nvSpPr>
        <p:spPr>
          <a:xfrm>
            <a:off x="4572000" y="514350"/>
            <a:ext cx="4239491" cy="3973147"/>
          </a:xfrm>
          <a:prstGeom prst="rect">
            <a:avLst/>
          </a:prstGeom>
          <a:noFill/>
        </p:spPr>
        <p:txBody>
          <a:bodyPr lIns="137160" tIns="137160" rIns="137160" bIns="137160" anchor="ctr">
            <a:normAutofit/>
          </a:bodyPr>
          <a:lstStyle>
            <a:lvl1pPr marL="293688" indent="0" algn="l">
              <a:tabLst/>
              <a:defRPr sz="2400">
                <a:solidFill>
                  <a:schemeClr val="accent6"/>
                </a:solidFill>
              </a:defRPr>
            </a:lvl1pPr>
          </a:lstStyle>
          <a:p>
            <a:r>
              <a:rPr lang="en-US" dirty="0"/>
              <a:t>INSERT POWERFUL STATEMENT HERE</a:t>
            </a:r>
          </a:p>
        </p:txBody>
      </p:sp>
      <p:sp>
        <p:nvSpPr>
          <p:cNvPr id="13" name="Rectangle 12">
            <a:extLst>
              <a:ext uri="{FF2B5EF4-FFF2-40B4-BE49-F238E27FC236}">
                <a16:creationId xmlns:a16="http://schemas.microsoft.com/office/drawing/2014/main" id="{86CA8630-38EB-AA4E-A66C-50D88DE6D7B8}"/>
              </a:ext>
            </a:extLst>
          </p:cNvPr>
          <p:cNvSpPr/>
          <p:nvPr userDrawn="1"/>
        </p:nvSpPr>
        <p:spPr>
          <a:xfrm>
            <a:off x="5020056" y="4596977"/>
            <a:ext cx="3674864"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2">
            <a:extLst>
              <a:ext uri="{FF2B5EF4-FFF2-40B4-BE49-F238E27FC236}">
                <a16:creationId xmlns:a16="http://schemas.microsoft.com/office/drawing/2014/main" id="{E1456242-DD6E-974A-AD1B-54D788195557}"/>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9" name="Slide Number Placeholder 6">
            <a:extLst>
              <a:ext uri="{FF2B5EF4-FFF2-40B4-BE49-F238E27FC236}">
                <a16:creationId xmlns:a16="http://schemas.microsoft.com/office/drawing/2014/main" id="{190568E6-AF07-0748-A261-59956456DCC5}"/>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11" name="Graphic 10">
            <a:extLst>
              <a:ext uri="{FF2B5EF4-FFF2-40B4-BE49-F238E27FC236}">
                <a16:creationId xmlns:a16="http://schemas.microsoft.com/office/drawing/2014/main" id="{8C2ED832-AD84-8C47-81B9-1415C36B6C6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Tree>
    <p:extLst>
      <p:ext uri="{BB962C8B-B14F-4D97-AF65-F5344CB8AC3E}">
        <p14:creationId xmlns:p14="http://schemas.microsoft.com/office/powerpoint/2010/main" val="82861520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44" userDrawn="1">
          <p15:clr>
            <a:srgbClr val="FBAE40"/>
          </p15:clr>
        </p15:guide>
        <p15:guide id="4" pos="5616" userDrawn="1">
          <p15:clr>
            <a:srgbClr val="FBAE40"/>
          </p15:clr>
        </p15:guide>
        <p15:guide id="5" orient="horz" pos="108" userDrawn="1">
          <p15:clr>
            <a:srgbClr val="FBAE40"/>
          </p15:clr>
        </p15:guide>
        <p15:guide id="6" orient="horz" pos="3132" userDrawn="1">
          <p15:clr>
            <a:srgbClr val="FBAE40"/>
          </p15:clr>
        </p15:guide>
        <p15:guide id="7" pos="288" userDrawn="1">
          <p15:clr>
            <a:srgbClr val="FBAE40"/>
          </p15:clr>
        </p15:guide>
        <p15:guide id="8" pos="5472" userDrawn="1">
          <p15:clr>
            <a:srgbClr val="FBAE40"/>
          </p15:clr>
        </p15:guide>
        <p15:guide id="9" orient="horz" pos="216" userDrawn="1">
          <p15:clr>
            <a:srgbClr val="FBAE40"/>
          </p15:clr>
        </p15:guide>
        <p15:guide id="10" orient="horz" pos="3024" userDrawn="1">
          <p15:clr>
            <a:srgbClr val="FBAE40"/>
          </p15:clr>
        </p15:guide>
        <p15:guide id="11" pos="432" userDrawn="1">
          <p15:clr>
            <a:srgbClr val="FBAE40"/>
          </p15:clr>
        </p15:guide>
        <p15:guide id="12" pos="5328" userDrawn="1">
          <p15:clr>
            <a:srgbClr val="FBAE40"/>
          </p15:clr>
        </p15:guide>
        <p15:guide id="13" orient="horz" pos="324" userDrawn="1">
          <p15:clr>
            <a:srgbClr val="FBAE40"/>
          </p15:clr>
        </p15:guide>
        <p15:guide id="14" orient="horz" pos="291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 Image on Right">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4572001" y="0"/>
            <a:ext cx="4571999" cy="5143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2" name="Title 1"/>
          <p:cNvSpPr>
            <a:spLocks noGrp="1"/>
          </p:cNvSpPr>
          <p:nvPr>
            <p:ph type="title" hasCustomPrompt="1"/>
          </p:nvPr>
        </p:nvSpPr>
        <p:spPr>
          <a:xfrm>
            <a:off x="355047" y="0"/>
            <a:ext cx="3777567" cy="1371600"/>
          </a:xfrm>
          <a:prstGeom prst="rect">
            <a:avLst/>
          </a:prstGeom>
        </p:spPr>
        <p:txBody>
          <a:bodyPr anchor="b"/>
          <a:lstStyle>
            <a:lvl1pPr>
              <a:defRPr sz="2400"/>
            </a:lvl1pPr>
          </a:lstStyle>
          <a:p>
            <a:r>
              <a:rPr lang="en-US" dirty="0"/>
              <a:t>INSERT TITLE HERE</a:t>
            </a:r>
          </a:p>
        </p:txBody>
      </p:sp>
      <p:sp>
        <p:nvSpPr>
          <p:cNvPr id="10" name="Rectangle 9">
            <a:extLst>
              <a:ext uri="{FF2B5EF4-FFF2-40B4-BE49-F238E27FC236}">
                <a16:creationId xmlns:a16="http://schemas.microsoft.com/office/drawing/2014/main" id="{7CCC88B5-0A3C-D941-AB6B-934813215669}"/>
              </a:ext>
            </a:extLst>
          </p:cNvPr>
          <p:cNvSpPr/>
          <p:nvPr userDrawn="1"/>
        </p:nvSpPr>
        <p:spPr>
          <a:xfrm>
            <a:off x="457200" y="4596977"/>
            <a:ext cx="3674864"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2">
            <a:extLst>
              <a:ext uri="{FF2B5EF4-FFF2-40B4-BE49-F238E27FC236}">
                <a16:creationId xmlns:a16="http://schemas.microsoft.com/office/drawing/2014/main" id="{5126EB98-1283-5342-96D2-90DBB97ECA32}"/>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5" name="Slide Number Placeholder 6">
            <a:extLst>
              <a:ext uri="{FF2B5EF4-FFF2-40B4-BE49-F238E27FC236}">
                <a16:creationId xmlns:a16="http://schemas.microsoft.com/office/drawing/2014/main" id="{D52547DA-664D-4B45-9650-09DEBA63970C}"/>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pic>
        <p:nvPicPr>
          <p:cNvPr id="16" name="Graphic 15">
            <a:extLst>
              <a:ext uri="{FF2B5EF4-FFF2-40B4-BE49-F238E27FC236}">
                <a16:creationId xmlns:a16="http://schemas.microsoft.com/office/drawing/2014/main" id="{7AE88675-C3F1-8B44-9EB3-53846F09B1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22418" y="4863709"/>
            <a:ext cx="761191" cy="110806"/>
          </a:xfrm>
          <a:prstGeom prst="rect">
            <a:avLst/>
          </a:prstGeom>
        </p:spPr>
      </p:pic>
      <p:sp>
        <p:nvSpPr>
          <p:cNvPr id="5" name="Text Placeholder 4">
            <a:extLst>
              <a:ext uri="{FF2B5EF4-FFF2-40B4-BE49-F238E27FC236}">
                <a16:creationId xmlns:a16="http://schemas.microsoft.com/office/drawing/2014/main" id="{0FF30130-A597-CD46-B719-1A328CF345CD}"/>
              </a:ext>
            </a:extLst>
          </p:cNvPr>
          <p:cNvSpPr>
            <a:spLocks noGrp="1"/>
          </p:cNvSpPr>
          <p:nvPr>
            <p:ph type="body" sz="quarter" idx="12"/>
          </p:nvPr>
        </p:nvSpPr>
        <p:spPr>
          <a:xfrm>
            <a:off x="355047" y="1371600"/>
            <a:ext cx="3777017" cy="3080426"/>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4046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ody + 2 Images on Righ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FE99CC3B-1245-734A-95DA-01716F0B7A2A}"/>
              </a:ext>
            </a:extLst>
          </p:cNvPr>
          <p:cNvSpPr>
            <a:spLocks noGrp="1"/>
          </p:cNvSpPr>
          <p:nvPr>
            <p:ph type="pic" idx="12" hasCustomPrompt="1"/>
          </p:nvPr>
        </p:nvSpPr>
        <p:spPr>
          <a:xfrm>
            <a:off x="4572001" y="1714500"/>
            <a:ext cx="4571999" cy="34290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3" name="Picture Placeholder 2"/>
          <p:cNvSpPr>
            <a:spLocks noGrp="1"/>
          </p:cNvSpPr>
          <p:nvPr>
            <p:ph type="pic" idx="1" hasCustomPrompt="1"/>
          </p:nvPr>
        </p:nvSpPr>
        <p:spPr>
          <a:xfrm>
            <a:off x="4572001" y="0"/>
            <a:ext cx="4571999" cy="1714500"/>
          </a:xfrm>
          <a:prstGeom prst="rect">
            <a:avLst/>
          </a:prstGeom>
          <a:solidFill>
            <a:schemeClr val="accent4"/>
          </a:solidFill>
        </p:spPr>
        <p:txBody>
          <a:bodyPr anchor="ctr">
            <a:normAutofit/>
          </a:bodyPr>
          <a:lstStyle>
            <a:lvl1pPr marL="0" indent="0" algn="ctr">
              <a:buNone/>
              <a:defRPr sz="14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a:t>
            </a:r>
          </a:p>
        </p:txBody>
      </p:sp>
      <p:sp>
        <p:nvSpPr>
          <p:cNvPr id="2" name="Title 1"/>
          <p:cNvSpPr>
            <a:spLocks noGrp="1"/>
          </p:cNvSpPr>
          <p:nvPr>
            <p:ph type="title" hasCustomPrompt="1"/>
          </p:nvPr>
        </p:nvSpPr>
        <p:spPr>
          <a:xfrm>
            <a:off x="355047" y="0"/>
            <a:ext cx="3777567" cy="1371600"/>
          </a:xfrm>
          <a:prstGeom prst="rect">
            <a:avLst/>
          </a:prstGeom>
        </p:spPr>
        <p:txBody>
          <a:bodyPr anchor="b"/>
          <a:lstStyle>
            <a:lvl1pPr>
              <a:defRPr sz="2400"/>
            </a:lvl1pPr>
          </a:lstStyle>
          <a:p>
            <a:r>
              <a:rPr lang="en-US" dirty="0"/>
              <a:t>INSERT TITLE HERE</a:t>
            </a:r>
          </a:p>
        </p:txBody>
      </p:sp>
      <p:sp>
        <p:nvSpPr>
          <p:cNvPr id="12" name="Rectangle 11">
            <a:extLst>
              <a:ext uri="{FF2B5EF4-FFF2-40B4-BE49-F238E27FC236}">
                <a16:creationId xmlns:a16="http://schemas.microsoft.com/office/drawing/2014/main" id="{D533E888-B43B-AF4E-8443-1F6EE477EC67}"/>
              </a:ext>
            </a:extLst>
          </p:cNvPr>
          <p:cNvSpPr/>
          <p:nvPr userDrawn="1"/>
        </p:nvSpPr>
        <p:spPr>
          <a:xfrm>
            <a:off x="457200" y="4596977"/>
            <a:ext cx="3674864" cy="58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2">
            <a:extLst>
              <a:ext uri="{FF2B5EF4-FFF2-40B4-BE49-F238E27FC236}">
                <a16:creationId xmlns:a16="http://schemas.microsoft.com/office/drawing/2014/main" id="{EBEB204C-D09F-4F41-9B8C-4E69D5C81DC3}"/>
              </a:ext>
            </a:extLst>
          </p:cNvPr>
          <p:cNvSpPr>
            <a:spLocks noGrp="1"/>
          </p:cNvSpPr>
          <p:nvPr>
            <p:ph type="ftr" sz="quarter" idx="10"/>
          </p:nvPr>
        </p:nvSpPr>
        <p:spPr>
          <a:xfrm>
            <a:off x="367644" y="4800600"/>
            <a:ext cx="1940400" cy="273844"/>
          </a:xfr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mtClean="0">
                <a:solidFill>
                  <a:schemeClr val="accent2"/>
                </a:solidFill>
                <a:effectLst/>
              </a:defRPr>
            </a:lvl1pPr>
          </a:lstStyle>
          <a:p>
            <a:r>
              <a:rPr lang="en-US"/>
              <a:t>Gulfstream Proprietary Information  |  </a:t>
            </a:r>
            <a:endParaRPr lang="en-US" dirty="0"/>
          </a:p>
        </p:txBody>
      </p:sp>
      <p:sp>
        <p:nvSpPr>
          <p:cNvPr id="11" name="Slide Number Placeholder 6">
            <a:extLst>
              <a:ext uri="{FF2B5EF4-FFF2-40B4-BE49-F238E27FC236}">
                <a16:creationId xmlns:a16="http://schemas.microsoft.com/office/drawing/2014/main" id="{0F74694B-3345-1D4C-BA16-28186A22CACE}"/>
              </a:ext>
            </a:extLst>
          </p:cNvPr>
          <p:cNvSpPr>
            <a:spLocks noGrp="1"/>
          </p:cNvSpPr>
          <p:nvPr>
            <p:ph type="sldNum" sz="quarter" idx="11"/>
          </p:nvPr>
        </p:nvSpPr>
        <p:spPr>
          <a:xfrm>
            <a:off x="2009244" y="4800600"/>
            <a:ext cx="2988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defRPr lang="en-GB" sz="700" smtClean="0">
                <a:solidFill>
                  <a:srgbClr val="718BA1"/>
                </a:solidFill>
              </a:defRPr>
            </a:lvl1pPr>
          </a:lstStyle>
          <a:p>
            <a:fld id="{A88273B2-5A45-D342-8E66-F9BA38060AB7}" type="slidenum">
              <a:rPr lang="en-US" smtClean="0"/>
              <a:pPr/>
              <a:t>‹#›</a:t>
            </a:fld>
            <a:endParaRPr lang="en-US" dirty="0"/>
          </a:p>
        </p:txBody>
      </p:sp>
      <p:sp>
        <p:nvSpPr>
          <p:cNvPr id="13" name="Text Placeholder 4">
            <a:extLst>
              <a:ext uri="{FF2B5EF4-FFF2-40B4-BE49-F238E27FC236}">
                <a16:creationId xmlns:a16="http://schemas.microsoft.com/office/drawing/2014/main" id="{4E1D77E4-2CFB-CD49-A03B-2C9F112E63FE}"/>
              </a:ext>
            </a:extLst>
          </p:cNvPr>
          <p:cNvSpPr>
            <a:spLocks noGrp="1"/>
          </p:cNvSpPr>
          <p:nvPr>
            <p:ph type="body" sz="quarter" idx="13"/>
          </p:nvPr>
        </p:nvSpPr>
        <p:spPr>
          <a:xfrm>
            <a:off x="355047" y="1371600"/>
            <a:ext cx="3777017" cy="3080426"/>
          </a:xfrm>
          <a:prstGeom prst="rect">
            <a:avLst/>
          </a:prstGeom>
        </p:spPr>
        <p:txBody>
          <a:bodyPr>
            <a:noAutofit/>
          </a:bodyPr>
          <a:lstStyle>
            <a:lvl1pPr marL="0" indent="0">
              <a:buNone/>
              <a:defRPr/>
            </a:lvl1pPr>
            <a:lvl2pPr marL="288925" indent="-168275">
              <a:spcBef>
                <a:spcPts val="0"/>
              </a:spcBef>
              <a:tabLst/>
              <a:defRPr/>
            </a:lvl2pPr>
            <a:lvl3pPr marL="515938" indent="-174625">
              <a:spcBef>
                <a:spcPts val="0"/>
              </a:spcBef>
              <a:tabLst/>
              <a:defRPr/>
            </a:lvl3pPr>
            <a:lvl4pPr marL="742950" indent="-169863">
              <a:spcBef>
                <a:spcPts val="0"/>
              </a:spcBef>
              <a:tabLst/>
              <a:defRPr/>
            </a:lvl4pPr>
            <a:lvl5pPr marL="974725" indent="-174625">
              <a:spcBef>
                <a:spcPts val="0"/>
              </a:spcBef>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34613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5046" y="1137653"/>
            <a:ext cx="8433908"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367644" y="4817448"/>
            <a:ext cx="30861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lvl1pPr algn="l">
              <a:defRPr sz="700">
                <a:ln w="3175">
                  <a:noFill/>
                </a:ln>
                <a:solidFill>
                  <a:schemeClr val="accent2"/>
                </a:solidFill>
                <a:effectLst>
                  <a:outerShdw blurRad="381000" algn="ctr" rotWithShape="0">
                    <a:prstClr val="black"/>
                  </a:outerShdw>
                </a:effectLst>
                <a:latin typeface="Gulfstream Horizon" panose="020B0502020203020204" pitchFamily="34" charset="0"/>
                <a:ea typeface="Gulfstream Horizon" panose="020B0502020203020204" pitchFamily="34" charset="0"/>
                <a:cs typeface="Gulfstream Horizon" panose="020B0502020203020204" pitchFamily="34" charset="0"/>
              </a:defRPr>
            </a:lvl1pPr>
          </a:lstStyle>
          <a:p>
            <a:r>
              <a:rPr lang="en-US" dirty="0">
                <a:latin typeface="Gulfstream Horizon LT" charset="0"/>
                <a:ea typeface="Gulfstream Horizon LT" charset="0"/>
                <a:cs typeface="Gulfstream Horizon LT" charset="0"/>
              </a:rPr>
              <a:t>Gulfstream Proprietary Information</a:t>
            </a:r>
          </a:p>
        </p:txBody>
      </p:sp>
    </p:spTree>
    <p:extLst>
      <p:ext uri="{BB962C8B-B14F-4D97-AF65-F5344CB8AC3E}">
        <p14:creationId xmlns:p14="http://schemas.microsoft.com/office/powerpoint/2010/main" val="702012443"/>
      </p:ext>
    </p:extLst>
  </p:cSld>
  <p:clrMap bg1="dk1" tx1="lt1" bg2="dk2" tx2="lt2" accent1="accent1" accent2="accent2" accent3="accent3" accent4="accent4" accent5="accent5" accent6="accent6" hlink="hlink" folHlink="folHlink"/>
  <p:sldLayoutIdLst>
    <p:sldLayoutId id="2147483848" r:id="rId1"/>
    <p:sldLayoutId id="2147483849" r:id="rId2"/>
    <p:sldLayoutId id="2147483776" r:id="rId3"/>
    <p:sldLayoutId id="2147483773" r:id="rId4"/>
    <p:sldLayoutId id="2147483769" r:id="rId5"/>
    <p:sldLayoutId id="2147483758" r:id="rId6"/>
    <p:sldLayoutId id="2147483739" r:id="rId7"/>
    <p:sldLayoutId id="2147483740" r:id="rId8"/>
    <p:sldLayoutId id="2147483765" r:id="rId9"/>
    <p:sldLayoutId id="2147483759" r:id="rId10"/>
    <p:sldLayoutId id="2147483768" r:id="rId11"/>
    <p:sldLayoutId id="2147483774" r:id="rId12"/>
    <p:sldLayoutId id="2147483772" r:id="rId13"/>
    <p:sldLayoutId id="2147483741" r:id="rId14"/>
    <p:sldLayoutId id="2147483767" r:id="rId15"/>
    <p:sldLayoutId id="2147483760" r:id="rId16"/>
    <p:sldLayoutId id="2147483766" r:id="rId17"/>
    <p:sldLayoutId id="2147483775" r:id="rId18"/>
    <p:sldLayoutId id="2147483742" r:id="rId19"/>
    <p:sldLayoutId id="2147483778" r:id="rId20"/>
    <p:sldLayoutId id="2147483743" r:id="rId21"/>
    <p:sldLayoutId id="2147483771" r:id="rId22"/>
    <p:sldLayoutId id="2147483744" r:id="rId23"/>
    <p:sldLayoutId id="2147483777" r:id="rId24"/>
    <p:sldLayoutId id="2147483770" r:id="rId25"/>
    <p:sldLayoutId id="2147483764" r:id="rId26"/>
    <p:sldLayoutId id="2147483779" r:id="rId27"/>
    <p:sldLayoutId id="2147483844" r:id="rId28"/>
    <p:sldLayoutId id="2147483800" r:id="rId29"/>
    <p:sldLayoutId id="2147483801" r:id="rId30"/>
    <p:sldLayoutId id="2147483802" r:id="rId31"/>
    <p:sldLayoutId id="2147483803" r:id="rId32"/>
    <p:sldLayoutId id="2147483804" r:id="rId33"/>
    <p:sldLayoutId id="2147483805" r:id="rId34"/>
    <p:sldLayoutId id="2147483806" r:id="rId35"/>
    <p:sldLayoutId id="2147483853" r:id="rId36"/>
    <p:sldLayoutId id="2147483850" r:id="rId37"/>
    <p:sldLayoutId id="2147483854" r:id="rId38"/>
    <p:sldLayoutId id="2147483855" r:id="rId39"/>
    <p:sldLayoutId id="2147483856" r:id="rId40"/>
  </p:sldLayoutIdLst>
  <p:hf hdr="0" dt="0"/>
  <p:txStyles>
    <p:titleStyle>
      <a:lvl1pPr algn="l" defTabSz="914400" rtl="0" eaLnBrk="1" latinLnBrk="0" hangingPunct="1">
        <a:lnSpc>
          <a:spcPct val="90000"/>
        </a:lnSpc>
        <a:spcBef>
          <a:spcPct val="0"/>
        </a:spcBef>
        <a:buNone/>
        <a:defRPr sz="2400" b="0" i="0" kern="1200" cap="all" baseline="0">
          <a:solidFill>
            <a:schemeClr val="accent6"/>
          </a:solidFill>
          <a:latin typeface="Gulfstream Horizon Caps LT" panose="020B0407040503020204" pitchFamily="34" charset="0"/>
          <a:ea typeface="Gulfstream Horizon Caps LT" charset="0"/>
          <a:cs typeface="Gulfstream Horizon Caps LT" charset="0"/>
        </a:defRPr>
      </a:lvl1pPr>
    </p:titleStyle>
    <p:bodyStyle>
      <a:lvl1pPr marL="0" indent="-182880" algn="l" defTabSz="914400" rtl="0" eaLnBrk="1" latinLnBrk="0" hangingPunct="1">
        <a:lnSpc>
          <a:spcPct val="110000"/>
        </a:lnSpc>
        <a:spcBef>
          <a:spcPts val="0"/>
        </a:spcBef>
        <a:buFont typeface="Arial" panose="020B0604020202020204" pitchFamily="34" charset="0"/>
        <a:buChar char="•"/>
        <a:defRPr sz="1400" b="0" i="0" kern="1200">
          <a:solidFill>
            <a:schemeClr val="accent6"/>
          </a:solidFill>
          <a:latin typeface="Gulfstream Horizon LT" charset="0"/>
          <a:ea typeface="Gulfstream Horizon LT" charset="0"/>
          <a:cs typeface="Gulfstream Horizon LT" charset="0"/>
        </a:defRPr>
      </a:lvl1pPr>
      <a:lvl2pPr marL="457200" indent="-182880" algn="l" defTabSz="914400" rtl="0" eaLnBrk="1" latinLnBrk="0" hangingPunct="1">
        <a:lnSpc>
          <a:spcPct val="110000"/>
        </a:lnSpc>
        <a:spcBef>
          <a:spcPts val="500"/>
        </a:spcBef>
        <a:buFont typeface="Arial" panose="020B0604020202020204" pitchFamily="34" charset="0"/>
        <a:buChar char="•"/>
        <a:defRPr sz="1400" b="0" i="0" kern="1200">
          <a:solidFill>
            <a:schemeClr val="accent6"/>
          </a:solidFill>
          <a:latin typeface="Gulfstream Horizon LT" charset="0"/>
          <a:ea typeface="Gulfstream Horizon LT" charset="0"/>
          <a:cs typeface="Gulfstream Horizon LT" charset="0"/>
        </a:defRPr>
      </a:lvl2pPr>
      <a:lvl3pPr marL="685800" indent="-182880" algn="l" defTabSz="914400" rtl="0" eaLnBrk="1" latinLnBrk="0" hangingPunct="1">
        <a:lnSpc>
          <a:spcPct val="110000"/>
        </a:lnSpc>
        <a:spcBef>
          <a:spcPts val="500"/>
        </a:spcBef>
        <a:buFont typeface="System Font Regular"/>
        <a:buChar char="−"/>
        <a:defRPr sz="1400" b="0" i="0" kern="1200">
          <a:solidFill>
            <a:schemeClr val="accent6"/>
          </a:solidFill>
          <a:latin typeface="Gulfstream Horizon LT" charset="0"/>
          <a:ea typeface="Gulfstream Horizon LT" charset="0"/>
          <a:cs typeface="Gulfstream Horizon LT" charset="0"/>
        </a:defRPr>
      </a:lvl3pPr>
      <a:lvl4pPr marL="777240" indent="-228600" algn="l" defTabSz="914400" rtl="0" eaLnBrk="1" latinLnBrk="0" hangingPunct="1">
        <a:lnSpc>
          <a:spcPct val="110000"/>
        </a:lnSpc>
        <a:spcBef>
          <a:spcPts val="500"/>
        </a:spcBef>
        <a:buFont typeface="Arial" panose="020B0604020202020204" pitchFamily="34" charset="0"/>
        <a:buChar char="•"/>
        <a:defRPr sz="1400" b="0" i="0" kern="1200">
          <a:solidFill>
            <a:schemeClr val="accent6"/>
          </a:solidFill>
          <a:latin typeface="Gulfstream Horizon LT" charset="0"/>
          <a:ea typeface="Gulfstream Horizon LT" charset="0"/>
          <a:cs typeface="Gulfstream Horizon LT" charset="0"/>
        </a:defRPr>
      </a:lvl4pPr>
      <a:lvl5pPr marL="868680" indent="-228600" algn="l" defTabSz="914400" rtl="0" eaLnBrk="1" latinLnBrk="0" hangingPunct="1">
        <a:lnSpc>
          <a:spcPct val="110000"/>
        </a:lnSpc>
        <a:spcBef>
          <a:spcPts val="500"/>
        </a:spcBef>
        <a:buFont typeface="Courier New" panose="02070309020205020404" pitchFamily="49" charset="0"/>
        <a:buChar char="o"/>
        <a:defRPr sz="1400" b="0" i="0" kern="1200">
          <a:solidFill>
            <a:schemeClr val="accent6"/>
          </a:solidFill>
          <a:latin typeface="Gulfstream Horizon LT" charset="0"/>
          <a:ea typeface="Gulfstream Horizon LT" charset="0"/>
          <a:cs typeface="Gulfstream Horizon L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144" userDrawn="1">
          <p15:clr>
            <a:srgbClr val="F26B43"/>
          </p15:clr>
        </p15:guide>
        <p15:guide id="4" pos="288" userDrawn="1">
          <p15:clr>
            <a:srgbClr val="F26B43"/>
          </p15:clr>
        </p15:guide>
        <p15:guide id="5" pos="5616" userDrawn="1">
          <p15:clr>
            <a:srgbClr val="F26B43"/>
          </p15:clr>
        </p15:guide>
        <p15:guide id="6" pos="5472" userDrawn="1">
          <p15:clr>
            <a:srgbClr val="F26B43"/>
          </p15:clr>
        </p15:guide>
        <p15:guide id="7" orient="horz" pos="108" userDrawn="1">
          <p15:clr>
            <a:srgbClr val="F26B43"/>
          </p15:clr>
        </p15:guide>
        <p15:guide id="8" orient="horz" pos="3132" userDrawn="1">
          <p15:clr>
            <a:srgbClr val="F26B43"/>
          </p15:clr>
        </p15:guide>
        <p15:guide id="9" orient="horz" pos="31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40.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28.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40.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28.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40.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28.sv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14.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40.xml"/><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microsoft.com/office/2018/10/relationships/comments" Target="../comments/modernComment_52C_559571E3.xml"/><Relationship Id="rId1" Type="http://schemas.openxmlformats.org/officeDocument/2006/relationships/slideLayout" Target="../slideLayouts/slideLayout10.xml"/><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9.xml"/><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9.xml"/><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9.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9.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2.png"/><Relationship Id="rId1" Type="http://schemas.openxmlformats.org/officeDocument/2006/relationships/slideLayout" Target="../slideLayouts/slideLayout19.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3.sv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3.sv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28.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429F5-CE8B-D749-8290-C125B0AD452C}"/>
              </a:ext>
            </a:extLst>
          </p:cNvPr>
          <p:cNvSpPr>
            <a:spLocks noGrp="1"/>
          </p:cNvSpPr>
          <p:nvPr>
            <p:ph type="ctrTitle"/>
          </p:nvPr>
        </p:nvSpPr>
        <p:spPr>
          <a:xfrm>
            <a:off x="2496150" y="3884853"/>
            <a:ext cx="6314476" cy="401397"/>
          </a:xfrm>
        </p:spPr>
        <p:txBody>
          <a:bodyPr/>
          <a:lstStyle/>
          <a:p>
            <a:r>
              <a:rPr lang="en-US" b="0" i="0" kern="1200" cap="all" baseline="0" dirty="0">
                <a:solidFill>
                  <a:srgbClr val="FFFFFF"/>
                </a:solidFill>
                <a:effectLst/>
                <a:latin typeface="Gulfstream Horizon Caps LT" panose="020B0407040503020204" pitchFamily="34" charset="0"/>
                <a:ea typeface="Gulfstream Horizon Caps LT" panose="020B0407040503020204" pitchFamily="34" charset="0"/>
                <a:cs typeface="Gulfstream Horizon Caps LT" panose="020B0407040503020204" pitchFamily="34" charset="0"/>
              </a:rPr>
              <a:t>Product Line Overview</a:t>
            </a:r>
            <a:r>
              <a:rPr lang="en-US" dirty="0"/>
              <a:t> </a:t>
            </a:r>
          </a:p>
        </p:txBody>
      </p:sp>
      <p:sp>
        <p:nvSpPr>
          <p:cNvPr id="4" name="Text Placeholder 3">
            <a:extLst>
              <a:ext uri="{FF2B5EF4-FFF2-40B4-BE49-F238E27FC236}">
                <a16:creationId xmlns:a16="http://schemas.microsoft.com/office/drawing/2014/main" id="{855E6E41-1ABB-9642-A31A-681EA72DCB84}"/>
              </a:ext>
            </a:extLst>
          </p:cNvPr>
          <p:cNvSpPr>
            <a:spLocks noGrp="1"/>
          </p:cNvSpPr>
          <p:nvPr>
            <p:ph type="body" sz="quarter" idx="14"/>
          </p:nvPr>
        </p:nvSpPr>
        <p:spPr/>
        <p:txBody>
          <a:bodyPr/>
          <a:lstStyle/>
          <a:p>
            <a:r>
              <a:rPr lang="en-US" dirty="0"/>
              <a:t>June 2025</a:t>
            </a:r>
          </a:p>
        </p:txBody>
      </p:sp>
      <p:pic>
        <p:nvPicPr>
          <p:cNvPr id="6" name="Picture Placeholder 5">
            <a:extLst>
              <a:ext uri="{FF2B5EF4-FFF2-40B4-BE49-F238E27FC236}">
                <a16:creationId xmlns:a16="http://schemas.microsoft.com/office/drawing/2014/main" id="{64C9BC0F-6ABE-1B01-A5F0-6BC64F1B2B8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9144000" cy="3611184"/>
          </a:xfrm>
          <a:prstGeom prst="rect">
            <a:avLst/>
          </a:prstGeom>
        </p:spPr>
      </p:pic>
    </p:spTree>
    <p:extLst>
      <p:ext uri="{BB962C8B-B14F-4D97-AF65-F5344CB8AC3E}">
        <p14:creationId xmlns:p14="http://schemas.microsoft.com/office/powerpoint/2010/main" val="3964111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E4A2BC-B39A-2F4B-BD1E-5EF8F7289C00}"/>
              </a:ext>
            </a:extLst>
          </p:cNvPr>
          <p:cNvSpPr/>
          <p:nvPr/>
        </p:nvSpPr>
        <p:spPr>
          <a:xfrm>
            <a:off x="7741547" y="4740294"/>
            <a:ext cx="1402454" cy="403206"/>
          </a:xfrm>
          <a:prstGeom prst="rect">
            <a:avLst/>
          </a:prstGeom>
          <a:solidFill>
            <a:srgbClr val="041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up of a white machine&#10;&#10;Description automatically generated with low confidence">
            <a:extLst>
              <a:ext uri="{FF2B5EF4-FFF2-40B4-BE49-F238E27FC236}">
                <a16:creationId xmlns:a16="http://schemas.microsoft.com/office/drawing/2014/main" id="{6DCA5C6B-AFAD-B04B-AF97-1B6360DFD0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55" y="0"/>
            <a:ext cx="9136745" cy="5143500"/>
          </a:xfrm>
          <a:prstGeom prst="rect">
            <a:avLst/>
          </a:prstGeom>
        </p:spPr>
      </p:pic>
      <p:sp>
        <p:nvSpPr>
          <p:cNvPr id="4" name="Title 3">
            <a:extLst>
              <a:ext uri="{FF2B5EF4-FFF2-40B4-BE49-F238E27FC236}">
                <a16:creationId xmlns:a16="http://schemas.microsoft.com/office/drawing/2014/main" id="{79E3799E-03F5-5D4B-BFA0-BB2F5B51B07E}"/>
              </a:ext>
            </a:extLst>
          </p:cNvPr>
          <p:cNvSpPr>
            <a:spLocks noGrp="1"/>
          </p:cNvSpPr>
          <p:nvPr>
            <p:ph type="title"/>
          </p:nvPr>
        </p:nvSpPr>
        <p:spPr/>
        <p:txBody>
          <a:bodyPr/>
          <a:lstStyle/>
          <a:p>
            <a:r>
              <a:rPr lang="en-US" dirty="0"/>
              <a:t>G280 Cabin</a:t>
            </a:r>
          </a:p>
        </p:txBody>
      </p:sp>
      <p:sp>
        <p:nvSpPr>
          <p:cNvPr id="17" name="TextBox 16">
            <a:extLst>
              <a:ext uri="{FF2B5EF4-FFF2-40B4-BE49-F238E27FC236}">
                <a16:creationId xmlns:a16="http://schemas.microsoft.com/office/drawing/2014/main" id="{32B1F64F-612D-9F49-B730-3E30F8213879}"/>
              </a:ext>
            </a:extLst>
          </p:cNvPr>
          <p:cNvSpPr txBox="1"/>
          <p:nvPr/>
        </p:nvSpPr>
        <p:spPr>
          <a:xfrm>
            <a:off x="367644" y="662679"/>
            <a:ext cx="3636552" cy="1107996"/>
          </a:xfrm>
          <a:prstGeom prst="rect">
            <a:avLst/>
          </a:prstGeom>
          <a:noFill/>
        </p:spPr>
        <p:txBody>
          <a:bodyPr wrap="square" rtlCol="0">
            <a:spAutoFit/>
          </a:bodyPr>
          <a:lstStyle/>
          <a:p>
            <a:pPr>
              <a:spcBef>
                <a:spcPts val="600"/>
              </a:spcBef>
            </a:pPr>
            <a: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Seating for 8 to 10 passengers</a:t>
            </a:r>
          </a:p>
          <a:p>
            <a:pPr>
              <a:spcBef>
                <a:spcPts val="600"/>
              </a:spcBef>
            </a:pPr>
            <a: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2 seating areas</a:t>
            </a:r>
          </a:p>
          <a:p>
            <a:pPr>
              <a:spcBef>
                <a:spcPts val="600"/>
              </a:spcBef>
            </a:pPr>
            <a:b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Tree>
    <p:extLst>
      <p:ext uri="{BB962C8B-B14F-4D97-AF65-F5344CB8AC3E}">
        <p14:creationId xmlns:p14="http://schemas.microsoft.com/office/powerpoint/2010/main" val="3032382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Placeholder 37">
            <a:extLst>
              <a:ext uri="{FF2B5EF4-FFF2-40B4-BE49-F238E27FC236}">
                <a16:creationId xmlns:a16="http://schemas.microsoft.com/office/drawing/2014/main" id="{D6AF88B4-00BB-7A4C-B51A-37E5E6D6907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p:spPr>
      </p:pic>
      <p:sp>
        <p:nvSpPr>
          <p:cNvPr id="4" name="Footer Placeholder 3">
            <a:extLst>
              <a:ext uri="{FF2B5EF4-FFF2-40B4-BE49-F238E27FC236}">
                <a16:creationId xmlns:a16="http://schemas.microsoft.com/office/drawing/2014/main" id="{8D8F496D-C892-9B4F-BF35-30E66F6A20E1}"/>
              </a:ext>
            </a:extLst>
          </p:cNvPr>
          <p:cNvSpPr>
            <a:spLocks noGrp="1"/>
          </p:cNvSpPr>
          <p:nvPr>
            <p:ph type="ftr" sz="quarter" idx="10"/>
          </p:nvPr>
        </p:nvSpPr>
        <p:spPr/>
        <p:txBody>
          <a:bodyPr/>
          <a:lstStyle/>
          <a:p>
            <a:r>
              <a:rPr lang="en-US">
                <a:solidFill>
                  <a:schemeClr val="bg1"/>
                </a:solidFill>
              </a:rPr>
              <a:t>Gulfstream Proprietary Information  |  </a:t>
            </a:r>
            <a:endParaRPr lang="en-US" dirty="0">
              <a:solidFill>
                <a:schemeClr val="bg1"/>
              </a:solidFill>
            </a:endParaRPr>
          </a:p>
        </p:txBody>
      </p:sp>
      <p:sp>
        <p:nvSpPr>
          <p:cNvPr id="5" name="Slide Number Placeholder 4">
            <a:extLst>
              <a:ext uri="{FF2B5EF4-FFF2-40B4-BE49-F238E27FC236}">
                <a16:creationId xmlns:a16="http://schemas.microsoft.com/office/drawing/2014/main" id="{F57904D6-1843-FA4C-8D94-76F32823864B}"/>
              </a:ext>
            </a:extLst>
          </p:cNvPr>
          <p:cNvSpPr>
            <a:spLocks noGrp="1"/>
          </p:cNvSpPr>
          <p:nvPr>
            <p:ph type="sldNum" sz="quarter" idx="11"/>
          </p:nvPr>
        </p:nvSpPr>
        <p:spPr/>
        <p:txBody>
          <a:bodyPr/>
          <a:lstStyle/>
          <a:p>
            <a:fld id="{A88273B2-5A45-D342-8E66-F9BA38060AB7}" type="slidenum">
              <a:rPr lang="en-US" smtClean="0">
                <a:solidFill>
                  <a:schemeClr val="bg1"/>
                </a:solidFill>
              </a:rPr>
              <a:pPr/>
              <a:t>11</a:t>
            </a:fld>
            <a:endParaRPr lang="en-US" dirty="0">
              <a:solidFill>
                <a:schemeClr val="bg1"/>
              </a:solidFill>
            </a:endParaRPr>
          </a:p>
        </p:txBody>
      </p:sp>
      <p:sp>
        <p:nvSpPr>
          <p:cNvPr id="7" name="Title 6">
            <a:extLst>
              <a:ext uri="{FF2B5EF4-FFF2-40B4-BE49-F238E27FC236}">
                <a16:creationId xmlns:a16="http://schemas.microsoft.com/office/drawing/2014/main" id="{42B0943B-B932-E243-8A39-9984A4237559}"/>
              </a:ext>
            </a:extLst>
          </p:cNvPr>
          <p:cNvSpPr>
            <a:spLocks noGrp="1"/>
          </p:cNvSpPr>
          <p:nvPr>
            <p:ph type="title"/>
          </p:nvPr>
        </p:nvSpPr>
        <p:spPr/>
        <p:txBody>
          <a:bodyPr/>
          <a:lstStyle/>
          <a:p>
            <a:r>
              <a:rPr lang="en-US" altLang="en-US" sz="2000" kern="0" dirty="0">
                <a:ea typeface="ＭＳ Ｐゴシック" pitchFamily="34" charset="-128"/>
                <a:cs typeface="Arial" panose="020B0604020202020204" pitchFamily="34" charset="0"/>
              </a:rPr>
              <a:t>The all-new gulfstream g400</a:t>
            </a:r>
            <a:endParaRPr lang="en-US" sz="2000" dirty="0"/>
          </a:p>
        </p:txBody>
      </p:sp>
      <p:sp>
        <p:nvSpPr>
          <p:cNvPr id="14" name="TextBox 13">
            <a:extLst>
              <a:ext uri="{FF2B5EF4-FFF2-40B4-BE49-F238E27FC236}">
                <a16:creationId xmlns:a16="http://schemas.microsoft.com/office/drawing/2014/main" id="{2539B3A7-E268-7C4A-806A-C249A827135F}"/>
              </a:ext>
            </a:extLst>
          </p:cNvPr>
          <p:cNvSpPr txBox="1"/>
          <p:nvPr/>
        </p:nvSpPr>
        <p:spPr>
          <a:xfrm>
            <a:off x="5909188" y="2553233"/>
            <a:ext cx="3058907" cy="1231106"/>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1400" i="0" u="none" strike="noStrike" kern="0" cap="none" spc="0" normalizeH="0" baseline="0">
                <a:ln>
                  <a:noFill/>
                </a:ln>
                <a:solidFill>
                  <a:schemeClr val="bg1"/>
                </a:solidFill>
                <a:effectLst>
                  <a:outerShdw sx="1000" sy="1000" algn="ctr" rotWithShape="0">
                    <a:schemeClr val="bg1">
                      <a:lumMod val="75000"/>
                    </a:schemeClr>
                  </a:outerShdw>
                </a:effectLst>
                <a:uLnTx/>
                <a:uFillTx/>
                <a:cs typeface="Arial" panose="020B0604020202020204" pitchFamily="34" charset="0"/>
              </a:defRPr>
            </a:lvl1pPr>
          </a:lstStyle>
          <a:p>
            <a:pPr algn="r"/>
            <a:r>
              <a:rPr lang="en-US" sz="1200" dirty="0">
                <a:solidFill>
                  <a:schemeClr val="accent6"/>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Long range at high speed</a:t>
            </a:r>
          </a:p>
          <a:p>
            <a:pPr algn="r"/>
            <a:r>
              <a:rPr lang="en-US" sz="1200" dirty="0">
                <a:solidFill>
                  <a:schemeClr val="accent6"/>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4,200 nm (7,778 km) at Mach 0.85</a:t>
            </a:r>
          </a:p>
          <a:p>
            <a:pPr algn="r"/>
            <a:br>
              <a:rPr lang="en-US" sz="1200" dirty="0">
                <a:solidFill>
                  <a:schemeClr val="accent6"/>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1200" dirty="0">
                <a:solidFill>
                  <a:schemeClr val="accent6"/>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Long range at fastest speed</a:t>
            </a:r>
          </a:p>
          <a:p>
            <a:pPr algn="r"/>
            <a:r>
              <a:rPr lang="en-US" sz="1200" dirty="0">
                <a:solidFill>
                  <a:schemeClr val="accent6"/>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3,950 nm (7,315 km) at Mach 0.88</a:t>
            </a:r>
          </a:p>
          <a:p>
            <a:pPr algn="r"/>
            <a:endParaRPr lang="en-US" sz="1200" dirty="0">
              <a:solidFill>
                <a:schemeClr val="accent6"/>
              </a:solidFill>
              <a:effectLst/>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
        <p:nvSpPr>
          <p:cNvPr id="12" name="TextBox 11">
            <a:extLst>
              <a:ext uri="{FF2B5EF4-FFF2-40B4-BE49-F238E27FC236}">
                <a16:creationId xmlns:a16="http://schemas.microsoft.com/office/drawing/2014/main" id="{CE1EDC5B-4932-5242-808C-61E6CE04ED75}"/>
              </a:ext>
            </a:extLst>
          </p:cNvPr>
          <p:cNvSpPr txBox="1"/>
          <p:nvPr/>
        </p:nvSpPr>
        <p:spPr>
          <a:xfrm>
            <a:off x="5810773" y="709430"/>
            <a:ext cx="3058907" cy="120032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1400" i="0" u="none" strike="noStrike" kern="0" cap="none" spc="0" normalizeH="0" baseline="0">
                <a:ln>
                  <a:noFill/>
                </a:ln>
                <a:solidFill>
                  <a:schemeClr val="bg1"/>
                </a:solidFill>
                <a:effectLst>
                  <a:outerShdw sx="1000" sy="1000" algn="ctr" rotWithShape="0">
                    <a:schemeClr val="bg1">
                      <a:lumMod val="75000"/>
                    </a:schemeClr>
                  </a:outerShdw>
                </a:effectLst>
                <a:uLnTx/>
                <a:uFillTx/>
                <a:cs typeface="Arial" panose="020B0604020202020204" pitchFamily="34" charset="0"/>
              </a:defRPr>
            </a:lvl1pPr>
          </a:lstStyle>
          <a:p>
            <a:pPr algn="r"/>
            <a:r>
              <a:rPr lang="en-US" sz="1200" dirty="0">
                <a:solidFill>
                  <a:schemeClr val="accent6"/>
                </a:solidFill>
                <a:latin typeface="Gulfstream Horizon LT" panose="020B0302020203020204" pitchFamily="34" charset="0"/>
                <a:ea typeface="Gulfstream Horizon LT" panose="020B0302020203020204" pitchFamily="34" charset="0"/>
                <a:cs typeface="Gulfstream Horizon LT" panose="020B0302020203020204" pitchFamily="34" charset="0"/>
              </a:rPr>
              <a:t>Next-generation</a:t>
            </a:r>
            <a:br>
              <a:rPr lang="en-US" sz="1200" dirty="0">
                <a:solidFill>
                  <a:schemeClr val="accent6"/>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1200" dirty="0">
                <a:solidFill>
                  <a:schemeClr val="accent6"/>
                </a:solidFill>
                <a:latin typeface="Gulfstream Horizon LT" panose="020B0302020203020204" pitchFamily="34" charset="0"/>
                <a:ea typeface="Gulfstream Horizon LT" panose="020B0302020203020204" pitchFamily="34" charset="0"/>
                <a:cs typeface="Gulfstream Horizon LT" panose="020B0302020203020204" pitchFamily="34" charset="0"/>
              </a:rPr>
              <a:t>Pratt &amp; Whitney engines</a:t>
            </a:r>
          </a:p>
          <a:p>
            <a:pPr algn="r"/>
            <a:br>
              <a:rPr lang="en-US" sz="1200" dirty="0">
                <a:effectLst/>
              </a:rPr>
            </a:br>
            <a:r>
              <a:rPr lang="en-US" sz="1200" dirty="0">
                <a:effectLst/>
                <a:latin typeface="Gulfstream Horizon LT" panose="020B0302020203020204" pitchFamily="34" charset="0"/>
                <a:ea typeface="Gulfstream Horizon LT" panose="020B0302020203020204" pitchFamily="34" charset="0"/>
                <a:cs typeface="Gulfstream Horizon LT" panose="020B0302020203020204" pitchFamily="34" charset="0"/>
              </a:rPr>
              <a:t>Advanced high-speed</a:t>
            </a:r>
            <a:br>
              <a:rPr lang="en-US" sz="1200" dirty="0">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1200" dirty="0">
                <a:effectLst/>
                <a:latin typeface="Gulfstream Horizon LT" panose="020B0302020203020204" pitchFamily="34" charset="0"/>
                <a:ea typeface="Gulfstream Horizon LT" panose="020B0302020203020204" pitchFamily="34" charset="0"/>
                <a:cs typeface="Gulfstream Horizon LT" panose="020B0302020203020204" pitchFamily="34" charset="0"/>
              </a:rPr>
              <a:t>wing and winglet</a:t>
            </a:r>
          </a:p>
          <a:p>
            <a:pPr algn="r"/>
            <a:endParaRPr lang="en-US" sz="1200" dirty="0">
              <a:solidFill>
                <a:schemeClr val="accent6"/>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
        <p:nvSpPr>
          <p:cNvPr id="17" name="TextBox 16">
            <a:extLst>
              <a:ext uri="{FF2B5EF4-FFF2-40B4-BE49-F238E27FC236}">
                <a16:creationId xmlns:a16="http://schemas.microsoft.com/office/drawing/2014/main" id="{3AABB521-93A1-F24E-8249-345582DEFBD4}"/>
              </a:ext>
            </a:extLst>
          </p:cNvPr>
          <p:cNvSpPr txBox="1"/>
          <p:nvPr/>
        </p:nvSpPr>
        <p:spPr>
          <a:xfrm>
            <a:off x="367643" y="4559658"/>
            <a:ext cx="7486345" cy="307777"/>
          </a:xfrm>
          <a:prstGeom prst="rect">
            <a:avLst/>
          </a:prstGeom>
          <a:noFill/>
        </p:spPr>
        <p:txBody>
          <a:bodyPr wrap="none" rtlCol="0">
            <a:spAutoFit/>
          </a:bodyPr>
          <a:lstStyle/>
          <a:p>
            <a:r>
              <a:rPr lang="en-US" sz="7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NBAA range with 8 passengers, 3 crew, NBAA IFR reserves. Actual performance will be affected by ATC routing, operating speed, weather, outfitting options and other factors.  </a:t>
            </a:r>
            <a:br>
              <a:rPr lang="en-US" sz="7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7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G400 performance is preliminary and subject to change.</a:t>
            </a:r>
            <a:endParaRPr lang="en-US" sz="700"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
        <p:nvSpPr>
          <p:cNvPr id="11" name="TextBox 10">
            <a:extLst>
              <a:ext uri="{FF2B5EF4-FFF2-40B4-BE49-F238E27FC236}">
                <a16:creationId xmlns:a16="http://schemas.microsoft.com/office/drawing/2014/main" id="{AF6357A3-2629-2A4D-A256-6630868C1E88}"/>
              </a:ext>
            </a:extLst>
          </p:cNvPr>
          <p:cNvSpPr txBox="1"/>
          <p:nvPr/>
        </p:nvSpPr>
        <p:spPr>
          <a:xfrm>
            <a:off x="367643" y="2840738"/>
            <a:ext cx="3370385" cy="461665"/>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1400" i="0" u="none" strike="noStrike" kern="0" cap="none" spc="0" normalizeH="0" baseline="0">
                <a:ln>
                  <a:noFill/>
                </a:ln>
                <a:solidFill>
                  <a:schemeClr val="bg1"/>
                </a:solidFill>
                <a:effectLst>
                  <a:outerShdw sx="1000" sy="1000" algn="ctr" rotWithShape="0">
                    <a:schemeClr val="bg1">
                      <a:lumMod val="75000"/>
                    </a:schemeClr>
                  </a:outerShdw>
                </a:effectLst>
                <a:uLnTx/>
                <a:uFillTx/>
                <a:cs typeface="Arial" panose="020B0604020202020204" pitchFamily="34" charset="0"/>
              </a:defRPr>
            </a:lvl1pPr>
          </a:lstStyle>
          <a:p>
            <a:pPr algn="l"/>
            <a:r>
              <a:rPr lang="en-US" sz="1200" dirty="0">
                <a:solidFill>
                  <a:schemeClr val="accent6"/>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Flight test campaign proceeding very well.</a:t>
            </a:r>
          </a:p>
          <a:p>
            <a:pPr algn="l"/>
            <a:r>
              <a:rPr lang="en-US" sz="1200" dirty="0">
                <a:solidFill>
                  <a:schemeClr val="accent6"/>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Anticipated entry into service 2027.</a:t>
            </a:r>
            <a:endParaRPr lang="en-US" sz="1200" dirty="0">
              <a:solidFill>
                <a:schemeClr val="accent6"/>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
        <p:nvSpPr>
          <p:cNvPr id="16" name="TextBox 15">
            <a:extLst>
              <a:ext uri="{FF2B5EF4-FFF2-40B4-BE49-F238E27FC236}">
                <a16:creationId xmlns:a16="http://schemas.microsoft.com/office/drawing/2014/main" id="{85BD9255-6220-EB48-9666-5D9B1F0BB8CA}"/>
              </a:ext>
            </a:extLst>
          </p:cNvPr>
          <p:cNvSpPr txBox="1"/>
          <p:nvPr/>
        </p:nvSpPr>
        <p:spPr>
          <a:xfrm>
            <a:off x="274320" y="999642"/>
            <a:ext cx="3370385" cy="461665"/>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1400" i="0" u="none" strike="noStrike" kern="0" cap="none" spc="0" normalizeH="0" baseline="0">
                <a:ln>
                  <a:noFill/>
                </a:ln>
                <a:solidFill>
                  <a:schemeClr val="bg1"/>
                </a:solidFill>
                <a:effectLst>
                  <a:outerShdw sx="1000" sy="1000" algn="ctr" rotWithShape="0">
                    <a:schemeClr val="bg1">
                      <a:lumMod val="75000"/>
                    </a:schemeClr>
                  </a:outerShdw>
                </a:effectLst>
                <a:uLnTx/>
                <a:uFillTx/>
                <a:cs typeface="Arial" panose="020B0604020202020204" pitchFamily="34" charset="0"/>
              </a:defRPr>
            </a:lvl1pPr>
          </a:lstStyle>
          <a:p>
            <a:pPr algn="l"/>
            <a:r>
              <a:rPr lang="en-US" sz="1200" dirty="0">
                <a:effectLst/>
                <a:latin typeface="Gulfstream Horizon LT" panose="020B0302020203020204" pitchFamily="34" charset="0"/>
                <a:ea typeface="Gulfstream Horizon LT" panose="020B0302020203020204" pitchFamily="34" charset="0"/>
                <a:cs typeface="Gulfstream Horizon LT" panose="020B0302020203020204" pitchFamily="34" charset="0"/>
              </a:rPr>
              <a:t>Common flight deck among</a:t>
            </a:r>
            <a:br>
              <a:rPr lang="en-US" sz="1200" dirty="0">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1200" dirty="0">
                <a:effectLst/>
                <a:latin typeface="Gulfstream Horizon LT" panose="020B0302020203020204" pitchFamily="34" charset="0"/>
                <a:ea typeface="Gulfstream Horizon LT" panose="020B0302020203020204" pitchFamily="34" charset="0"/>
                <a:cs typeface="Gulfstream Horizon LT" panose="020B0302020203020204" pitchFamily="34" charset="0"/>
              </a:rPr>
              <a:t>G400, G500, G600, G700 and G800</a:t>
            </a:r>
          </a:p>
        </p:txBody>
      </p:sp>
      <p:sp>
        <p:nvSpPr>
          <p:cNvPr id="2" name="TextBox 1">
            <a:extLst>
              <a:ext uri="{FF2B5EF4-FFF2-40B4-BE49-F238E27FC236}">
                <a16:creationId xmlns:a16="http://schemas.microsoft.com/office/drawing/2014/main" id="{86FE3327-D52D-B586-5611-5DEFA9EFFE15}"/>
              </a:ext>
            </a:extLst>
          </p:cNvPr>
          <p:cNvSpPr txBox="1"/>
          <p:nvPr/>
        </p:nvSpPr>
        <p:spPr>
          <a:xfrm>
            <a:off x="364749" y="3543345"/>
            <a:ext cx="5260073" cy="923330"/>
          </a:xfrm>
          <a:prstGeom prst="rect">
            <a:avLst/>
          </a:prstGeom>
          <a:noFill/>
        </p:spPr>
        <p:txBody>
          <a:bodyPr wrap="square" rtlCol="0">
            <a:spAutoFit/>
          </a:bodyPr>
          <a:lstStyle/>
          <a:p>
            <a:pPr algn="l"/>
            <a:r>
              <a:rPr lang="en-US" sz="1200" dirty="0">
                <a:solidFill>
                  <a:schemeClr val="accent6"/>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Healthy Cabin Environment</a:t>
            </a:r>
          </a:p>
          <a:p>
            <a:pPr algn="l"/>
            <a:r>
              <a:rPr lang="en-US" sz="1200" dirty="0">
                <a:solidFill>
                  <a:schemeClr val="accent6"/>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100% fresh, low cabin noise and abundant natural light provide a healthy and relaxing cabin</a:t>
            </a:r>
          </a:p>
          <a:p>
            <a:pPr algn="l"/>
            <a:endParaRPr lang="en-US" dirty="0">
              <a:solidFill>
                <a:schemeClr val="accent6"/>
              </a:solidFill>
            </a:endParaRPr>
          </a:p>
        </p:txBody>
      </p:sp>
    </p:spTree>
    <p:extLst>
      <p:ext uri="{BB962C8B-B14F-4D97-AF65-F5344CB8AC3E}">
        <p14:creationId xmlns:p14="http://schemas.microsoft.com/office/powerpoint/2010/main" val="93491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9E9333D-9C5F-104F-9FA5-0370997550E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92485" y="1125485"/>
            <a:ext cx="2851348" cy="2903370"/>
          </a:xfrm>
          <a:prstGeom prst="rect">
            <a:avLst/>
          </a:prstGeom>
        </p:spPr>
      </p:pic>
      <p:sp>
        <p:nvSpPr>
          <p:cNvPr id="20" name="Pentagon 19">
            <a:extLst>
              <a:ext uri="{FF2B5EF4-FFF2-40B4-BE49-F238E27FC236}">
                <a16:creationId xmlns:a16="http://schemas.microsoft.com/office/drawing/2014/main" id="{2FBDF255-0B06-E54D-827B-3465EEA30C52}"/>
              </a:ext>
            </a:extLst>
          </p:cNvPr>
          <p:cNvSpPr/>
          <p:nvPr/>
        </p:nvSpPr>
        <p:spPr>
          <a:xfrm>
            <a:off x="3994882" y="2205441"/>
            <a:ext cx="1615551" cy="2883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D80F093-1FFF-0C40-AC49-450A9A6DBE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265" y="1459933"/>
            <a:ext cx="4645971" cy="1409503"/>
          </a:xfrm>
          <a:prstGeom prst="rect">
            <a:avLst/>
          </a:prstGeom>
        </p:spPr>
      </p:pic>
      <p:sp>
        <p:nvSpPr>
          <p:cNvPr id="14" name="TextBox 13">
            <a:extLst>
              <a:ext uri="{FF2B5EF4-FFF2-40B4-BE49-F238E27FC236}">
                <a16:creationId xmlns:a16="http://schemas.microsoft.com/office/drawing/2014/main" id="{24BB1A83-20EE-5A49-87E5-D8C0221EAAE3}"/>
              </a:ext>
            </a:extLst>
          </p:cNvPr>
          <p:cNvSpPr txBox="1"/>
          <p:nvPr/>
        </p:nvSpPr>
        <p:spPr>
          <a:xfrm>
            <a:off x="803849" y="3103851"/>
            <a:ext cx="4114801" cy="830997"/>
          </a:xfrm>
          <a:prstGeom prst="rect">
            <a:avLst/>
          </a:prstGeom>
          <a:noFill/>
        </p:spPr>
        <p:txBody>
          <a:bodyPr wrap="square" rtlCol="0">
            <a:spAutoFit/>
          </a:bodyPr>
          <a:lstStyle/>
          <a:p>
            <a:pPr algn="ctr"/>
            <a:r>
              <a:rPr lang="en-US" sz="1600" dirty="0">
                <a:solidFill>
                  <a:schemeClr val="accent6"/>
                </a:solidFill>
                <a:latin typeface="Gulfstream Horizon LT" panose="020B0302020203020204" pitchFamily="34" charset="0"/>
                <a:ea typeface="Gulfstream Horizon LT" panose="020B0302020203020204" pitchFamily="34" charset="0"/>
                <a:cs typeface="Gulfstream Horizon LT" panose="020B0302020203020204" pitchFamily="34" charset="0"/>
              </a:rPr>
              <a:t>Gulfstream is the first OEM to introduce a new product in the large-cabin segment in more than a decade</a:t>
            </a:r>
          </a:p>
        </p:txBody>
      </p:sp>
      <p:sp>
        <p:nvSpPr>
          <p:cNvPr id="2" name="Title 1">
            <a:extLst>
              <a:ext uri="{FF2B5EF4-FFF2-40B4-BE49-F238E27FC236}">
                <a16:creationId xmlns:a16="http://schemas.microsoft.com/office/drawing/2014/main" id="{099BAEEC-585F-664B-A1B6-CAE9C650C03F}"/>
              </a:ext>
            </a:extLst>
          </p:cNvPr>
          <p:cNvSpPr>
            <a:spLocks noGrp="1"/>
          </p:cNvSpPr>
          <p:nvPr>
            <p:ph type="title"/>
          </p:nvPr>
        </p:nvSpPr>
        <p:spPr/>
        <p:txBody>
          <a:bodyPr/>
          <a:lstStyle/>
          <a:p>
            <a:pPr algn="ctr"/>
            <a:r>
              <a:rPr lang="en-US" dirty="0"/>
              <a:t>Gulfstream fleet addition</a:t>
            </a:r>
          </a:p>
        </p:txBody>
      </p:sp>
      <p:sp>
        <p:nvSpPr>
          <p:cNvPr id="3" name="Footer Placeholder 2">
            <a:extLst>
              <a:ext uri="{FF2B5EF4-FFF2-40B4-BE49-F238E27FC236}">
                <a16:creationId xmlns:a16="http://schemas.microsoft.com/office/drawing/2014/main" id="{D788A853-15EC-774E-B6EF-6AC9DFE6C0EE}"/>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C5CDC435-060A-1641-99BE-149D114E7BCD}"/>
              </a:ext>
            </a:extLst>
          </p:cNvPr>
          <p:cNvSpPr>
            <a:spLocks noGrp="1"/>
          </p:cNvSpPr>
          <p:nvPr>
            <p:ph type="sldNum" sz="quarter" idx="11"/>
          </p:nvPr>
        </p:nvSpPr>
        <p:spPr/>
        <p:txBody>
          <a:bodyPr/>
          <a:lstStyle/>
          <a:p>
            <a:fld id="{A88273B2-5A45-D342-8E66-F9BA38060AB7}" type="slidenum">
              <a:rPr lang="en-US" smtClean="0"/>
              <a:pPr/>
              <a:t>12</a:t>
            </a:fld>
            <a:endParaRPr lang="en-US" dirty="0"/>
          </a:p>
        </p:txBody>
      </p:sp>
    </p:spTree>
    <p:extLst>
      <p:ext uri="{BB962C8B-B14F-4D97-AF65-F5344CB8AC3E}">
        <p14:creationId xmlns:p14="http://schemas.microsoft.com/office/powerpoint/2010/main" val="2730611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FEBAD21-F2D9-E740-BF37-2CF6B59F1A29}"/>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b="26684"/>
          <a:stretch/>
        </p:blipFill>
        <p:spPr>
          <a:xfrm>
            <a:off x="0" y="0"/>
            <a:ext cx="9144000" cy="5143500"/>
          </a:xfrm>
        </p:spPr>
      </p:pic>
      <p:sp>
        <p:nvSpPr>
          <p:cNvPr id="13" name="Rectangle 12">
            <a:extLst>
              <a:ext uri="{FF2B5EF4-FFF2-40B4-BE49-F238E27FC236}">
                <a16:creationId xmlns:a16="http://schemas.microsoft.com/office/drawing/2014/main" id="{0D65E343-9047-DF47-8E00-DDB70FD8EE16}"/>
              </a:ext>
            </a:extLst>
          </p:cNvPr>
          <p:cNvSpPr>
            <a:spLocks noChangeArrowheads="1"/>
          </p:cNvSpPr>
          <p:nvPr/>
        </p:nvSpPr>
        <p:spPr bwMode="auto">
          <a:xfrm>
            <a:off x="2166" y="0"/>
            <a:ext cx="9151938" cy="811213"/>
          </a:xfrm>
          <a:prstGeom prst="rect">
            <a:avLst/>
          </a:prstGeom>
          <a:solidFill>
            <a:srgbClr val="001B2E">
              <a:alpha val="73000"/>
            </a:srgbClr>
          </a:solidFill>
          <a:ln>
            <a:noFill/>
          </a:ln>
        </p:spPr>
        <p:txBody>
          <a:bodyPr/>
          <a:lstStyle>
            <a:lvl1pPr eaLnBrk="0" hangingPunct="0">
              <a:spcBef>
                <a:spcPct val="50000"/>
              </a:spcBef>
              <a:buClr>
                <a:srgbClr val="A6A6A6"/>
              </a:buClr>
              <a:buFont typeface="Arial" pitchFamily="34" charset="0"/>
              <a:buChar char="•"/>
              <a:defRPr sz="2000">
                <a:solidFill>
                  <a:schemeClr val="bg1"/>
                </a:solidFill>
                <a:latin typeface="Brown Pro Regular" charset="0"/>
                <a:ea typeface="ＭＳ Ｐゴシック" pitchFamily="34" charset="-128"/>
                <a:cs typeface="Brown Pro Regular" charset="0"/>
              </a:defRPr>
            </a:lvl1pPr>
            <a:lvl2pPr marL="742950" indent="-285750" eaLnBrk="0" hangingPunct="0">
              <a:lnSpc>
                <a:spcPct val="95000"/>
              </a:lnSpc>
              <a:spcBef>
                <a:spcPct val="35000"/>
              </a:spcBef>
              <a:buClr>
                <a:srgbClr val="A6A6A6"/>
              </a:buClr>
              <a:buFont typeface="Lucida Grande" charset="0"/>
              <a:buChar char="–"/>
              <a:defRPr>
                <a:solidFill>
                  <a:schemeClr val="bg1"/>
                </a:solidFill>
                <a:latin typeface="Brown Pro Regular" charset="0"/>
                <a:ea typeface="ＭＳ Ｐゴシック" pitchFamily="34" charset="-128"/>
                <a:cs typeface="Brown Pro Regular" charset="0"/>
              </a:defRPr>
            </a:lvl2pPr>
            <a:lvl3pPr marL="1143000" indent="-228600" eaLnBrk="0" hangingPunct="0">
              <a:lnSpc>
                <a:spcPct val="95000"/>
              </a:lnSpc>
              <a:spcBef>
                <a:spcPct val="35000"/>
              </a:spcBef>
              <a:buClr>
                <a:srgbClr val="A6A6A6"/>
              </a:buClr>
              <a:buFont typeface="Arial" pitchFamily="34" charset="0"/>
              <a:buChar char="•"/>
              <a:defRPr>
                <a:solidFill>
                  <a:schemeClr val="bg1"/>
                </a:solidFill>
                <a:latin typeface="Brown Pro Regular" charset="0"/>
                <a:ea typeface="ＭＳ Ｐゴシック" pitchFamily="34" charset="-128"/>
                <a:cs typeface="Brown Pro Regular" charset="0"/>
              </a:defRPr>
            </a:lvl3pPr>
            <a:lvl4pPr marL="16002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4pPr>
            <a:lvl5pPr marL="20574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5pPr>
            <a:lvl6pPr marL="25146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6pPr>
            <a:lvl7pPr marL="29718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7pPr>
            <a:lvl8pPr marL="34290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8pPr>
            <a:lvl9pPr marL="38862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A479D44-766C-BD4F-9E3E-BE59296F3D80}"/>
              </a:ext>
            </a:extLst>
          </p:cNvPr>
          <p:cNvSpPr>
            <a:spLocks noGrp="1"/>
          </p:cNvSpPr>
          <p:nvPr>
            <p:ph type="title"/>
          </p:nvPr>
        </p:nvSpPr>
        <p:spPr>
          <a:noFill/>
        </p:spPr>
        <p:txBody>
          <a:bodyPr tIns="73152"/>
          <a:lstStyle/>
          <a:p>
            <a:r>
              <a:rPr lang="en-US" sz="2000" dirty="0">
                <a:solidFill>
                  <a:schemeClr val="bg1"/>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Gulfstream G400 </a:t>
            </a:r>
            <a:br>
              <a:rPr lang="en-US" sz="1800" dirty="0">
                <a:solidFill>
                  <a:schemeClr val="bg1"/>
                </a:solidFill>
                <a:ea typeface="Gulfstream Horizon Caps LT" panose="020B0407040503020204" pitchFamily="34" charset="0"/>
                <a:cs typeface="Gulfstream Horizon Caps LT" panose="020B0407040503020204" pitchFamily="34" charset="0"/>
              </a:rPr>
            </a:br>
            <a:r>
              <a:rPr lang="en-US" sz="1400" dirty="0">
                <a:solidFill>
                  <a:schemeClr val="bg1"/>
                </a:solidFill>
                <a:ea typeface="Gulfstream Horizon Caps LT" panose="020B0407040503020204" pitchFamily="34" charset="0"/>
                <a:cs typeface="Gulfstream Horizon Caps LT" panose="020B0407040503020204" pitchFamily="34" charset="0"/>
              </a:rPr>
              <a:t>Maximum range departing </a:t>
            </a:r>
            <a:r>
              <a:rPr lang="en-US" sz="1400" dirty="0">
                <a:solidFill>
                  <a:schemeClr val="accent6"/>
                </a:solidFill>
                <a:ea typeface="Gulfstream Horizon Caps LT" panose="020B0407040503020204" pitchFamily="34" charset="0"/>
                <a:cs typeface="Gulfstream Horizon Caps LT" panose="020B0407040503020204" pitchFamily="34" charset="0"/>
              </a:rPr>
              <a:t>New York</a:t>
            </a:r>
          </a:p>
        </p:txBody>
      </p:sp>
      <p:sp>
        <p:nvSpPr>
          <p:cNvPr id="4" name="Footer Placeholder 3">
            <a:extLst>
              <a:ext uri="{FF2B5EF4-FFF2-40B4-BE49-F238E27FC236}">
                <a16:creationId xmlns:a16="http://schemas.microsoft.com/office/drawing/2014/main" id="{A2C5CAC9-4DCA-9144-A5BD-CB137401D289}"/>
              </a:ext>
            </a:extLst>
          </p:cNvPr>
          <p:cNvSpPr>
            <a:spLocks noGrp="1"/>
          </p:cNvSpPr>
          <p:nvPr>
            <p:ph type="ftr" sz="quarter" idx="10"/>
          </p:nvPr>
        </p:nvSpPr>
        <p:spPr/>
        <p:txBody>
          <a:bodyPr/>
          <a:lstStyle/>
          <a:p>
            <a:r>
              <a:rPr lang="en-US" dirty="0">
                <a:latin typeface="Gulfstream Horizon LT" charset="0"/>
                <a:ea typeface="Gulfstream Horizon LT" charset="0"/>
                <a:cs typeface="Gulfstream Horizon LT" charset="0"/>
              </a:rPr>
              <a:t>Gulfstream Proprietary Information</a:t>
            </a:r>
          </a:p>
        </p:txBody>
      </p:sp>
      <p:pic>
        <p:nvPicPr>
          <p:cNvPr id="7" name="Graphic 6">
            <a:extLst>
              <a:ext uri="{FF2B5EF4-FFF2-40B4-BE49-F238E27FC236}">
                <a16:creationId xmlns:a16="http://schemas.microsoft.com/office/drawing/2014/main" id="{421C7AD4-3926-244B-8668-2F93F74653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7793" y="4801523"/>
            <a:ext cx="1013892" cy="147592"/>
          </a:xfrm>
          <a:prstGeom prst="rect">
            <a:avLst/>
          </a:prstGeom>
        </p:spPr>
      </p:pic>
      <p:sp>
        <p:nvSpPr>
          <p:cNvPr id="8" name="TextBox 7">
            <a:extLst>
              <a:ext uri="{FF2B5EF4-FFF2-40B4-BE49-F238E27FC236}">
                <a16:creationId xmlns:a16="http://schemas.microsoft.com/office/drawing/2014/main" id="{BA9A0AF2-FD36-5146-B23E-526F924E5AAB}"/>
              </a:ext>
            </a:extLst>
          </p:cNvPr>
          <p:cNvSpPr txBox="1"/>
          <p:nvPr/>
        </p:nvSpPr>
        <p:spPr>
          <a:xfrm>
            <a:off x="367644" y="4422950"/>
            <a:ext cx="7315014" cy="369332"/>
          </a:xfrm>
          <a:prstGeom prst="rect">
            <a:avLst/>
          </a:prstGeom>
          <a:noFill/>
        </p:spPr>
        <p:txBody>
          <a:bodyPr wrap="square" rtlCol="0">
            <a:spAutoFit/>
          </a:bodyPr>
          <a:lstStyle/>
          <a:p>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NBAA IFR theoretical range with 8 passengers, 4 crew and 85% annual winds.</a:t>
            </a:r>
            <a:b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Actual range will be affected by ATC routing, operating speed, weather, outfitting options and other factors.</a:t>
            </a:r>
            <a:b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G400 data is preliminary and subject to change.</a:t>
            </a:r>
          </a:p>
        </p:txBody>
      </p:sp>
      <p:sp>
        <p:nvSpPr>
          <p:cNvPr id="11" name="Rectangle 10">
            <a:extLst>
              <a:ext uri="{FF2B5EF4-FFF2-40B4-BE49-F238E27FC236}">
                <a16:creationId xmlns:a16="http://schemas.microsoft.com/office/drawing/2014/main" id="{DF19BA70-AAF0-3C4E-B059-C2A8315F779B}"/>
              </a:ext>
            </a:extLst>
          </p:cNvPr>
          <p:cNvSpPr>
            <a:spLocks noChangeArrowheads="1"/>
          </p:cNvSpPr>
          <p:nvPr/>
        </p:nvSpPr>
        <p:spPr bwMode="auto">
          <a:xfrm>
            <a:off x="2748778" y="2901050"/>
            <a:ext cx="647700" cy="212366"/>
          </a:xfrm>
          <a:prstGeom prst="rect">
            <a:avLst/>
          </a:prstGeom>
          <a:solidFill>
            <a:srgbClr val="041C2C"/>
          </a:solidFill>
          <a:ln>
            <a:noFill/>
          </a:ln>
          <a:effectLst/>
        </p:spPr>
        <p:txBody>
          <a:bodyPr lIns="24384" tIns="27432" rIns="24384" bIns="0" anchor="ctr">
            <a:spAutoFit/>
          </a:bodyPr>
          <a:lstStyle/>
          <a:p>
            <a:pPr algn="ctr" defTabSz="1735623" eaLnBrk="0" fontAlgn="base" hangingPunct="0">
              <a:spcBef>
                <a:spcPct val="50000"/>
              </a:spcBef>
              <a:spcAft>
                <a:spcPct val="0"/>
              </a:spcAft>
            </a:pPr>
            <a:r>
              <a:rPr lang="en-US" sz="1200" dirty="0">
                <a:solidFill>
                  <a:srgbClr val="7FA9AE"/>
                </a:solidFill>
                <a:latin typeface="Gulfstream Horizon LT" panose="020B0302020203020204" pitchFamily="34" charset="0"/>
                <a:ea typeface="Gulfstream Horizon LT" panose="020B0302020203020204" pitchFamily="34" charset="0"/>
                <a:cs typeface="Gulfstream Horizon LT" panose="020B0302020203020204" pitchFamily="34" charset="0"/>
              </a:rPr>
              <a:t>M0.88</a:t>
            </a:r>
          </a:p>
        </p:txBody>
      </p:sp>
      <p:sp>
        <p:nvSpPr>
          <p:cNvPr id="10" name="Rectangle 10">
            <a:extLst>
              <a:ext uri="{FF2B5EF4-FFF2-40B4-BE49-F238E27FC236}">
                <a16:creationId xmlns:a16="http://schemas.microsoft.com/office/drawing/2014/main" id="{DB5240BC-08AC-2E40-829B-52DA87179584}"/>
              </a:ext>
            </a:extLst>
          </p:cNvPr>
          <p:cNvSpPr>
            <a:spLocks noChangeArrowheads="1"/>
          </p:cNvSpPr>
          <p:nvPr/>
        </p:nvSpPr>
        <p:spPr bwMode="auto">
          <a:xfrm>
            <a:off x="3552672" y="1819657"/>
            <a:ext cx="2038655" cy="243143"/>
          </a:xfrm>
          <a:prstGeom prst="rect">
            <a:avLst/>
          </a:prstGeom>
          <a:noFill/>
          <a:ln>
            <a:noFill/>
          </a:ln>
          <a:effectLst/>
        </p:spPr>
        <p:txBody>
          <a:bodyPr wrap="square" lIns="24384" tIns="27432" rIns="24384" bIns="0" anchor="ctr">
            <a:spAutoFit/>
          </a:bodyPr>
          <a:lstStyle/>
          <a:p>
            <a:pPr algn="ctr" defTabSz="1735623" eaLnBrk="0" fontAlgn="base" hangingPunct="0">
              <a:spcBef>
                <a:spcPct val="50000"/>
              </a:spcBef>
              <a:spcAft>
                <a:spcPct val="0"/>
              </a:spcAft>
            </a:pPr>
            <a:r>
              <a:rPr lang="en-US" sz="1400" cap="all" dirty="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New York</a:t>
            </a:r>
          </a:p>
        </p:txBody>
      </p:sp>
      <p:sp>
        <p:nvSpPr>
          <p:cNvPr id="12" name="Rectangle 10">
            <a:extLst>
              <a:ext uri="{FF2B5EF4-FFF2-40B4-BE49-F238E27FC236}">
                <a16:creationId xmlns:a16="http://schemas.microsoft.com/office/drawing/2014/main" id="{DD43F1A1-8084-9148-AAD2-971E5EE4AEF9}"/>
              </a:ext>
            </a:extLst>
          </p:cNvPr>
          <p:cNvSpPr>
            <a:spLocks noChangeArrowheads="1"/>
          </p:cNvSpPr>
          <p:nvPr/>
        </p:nvSpPr>
        <p:spPr bwMode="auto">
          <a:xfrm>
            <a:off x="2691306" y="3102682"/>
            <a:ext cx="647700" cy="212366"/>
          </a:xfrm>
          <a:prstGeom prst="rect">
            <a:avLst/>
          </a:prstGeom>
          <a:solidFill>
            <a:srgbClr val="051A27"/>
          </a:solidFill>
          <a:ln>
            <a:noFill/>
          </a:ln>
          <a:effectLst/>
        </p:spPr>
        <p:txBody>
          <a:bodyPr lIns="24384" tIns="27432" rIns="24384" bIns="0" anchor="ctr">
            <a:spAutoFit/>
          </a:bodyPr>
          <a:lstStyle/>
          <a:p>
            <a:pPr algn="ctr" defTabSz="1735623" eaLnBrk="0" fontAlgn="base" hangingPunct="0">
              <a:spcBef>
                <a:spcPct val="50000"/>
              </a:spcBef>
              <a:spcAft>
                <a:spcPct val="0"/>
              </a:spcAft>
            </a:pPr>
            <a:r>
              <a:rPr lang="en-US" sz="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M0.85</a:t>
            </a:r>
          </a:p>
        </p:txBody>
      </p:sp>
    </p:spTree>
    <p:extLst>
      <p:ext uri="{BB962C8B-B14F-4D97-AF65-F5344CB8AC3E}">
        <p14:creationId xmlns:p14="http://schemas.microsoft.com/office/powerpoint/2010/main" val="3676102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10;&#10;Description automatically generated">
            <a:extLst>
              <a:ext uri="{FF2B5EF4-FFF2-40B4-BE49-F238E27FC236}">
                <a16:creationId xmlns:a16="http://schemas.microsoft.com/office/drawing/2014/main" id="{1C8C087C-E23F-7B43-A617-35463B6726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206"/>
          <a:stretch/>
        </p:blipFill>
        <p:spPr>
          <a:xfrm>
            <a:off x="7938" y="-1"/>
            <a:ext cx="9144000" cy="5032005"/>
          </a:xfrm>
          <a:prstGeom prst="rect">
            <a:avLst/>
          </a:prstGeom>
        </p:spPr>
      </p:pic>
      <p:sp>
        <p:nvSpPr>
          <p:cNvPr id="3" name="Footer Placeholder 2">
            <a:extLst>
              <a:ext uri="{FF2B5EF4-FFF2-40B4-BE49-F238E27FC236}">
                <a16:creationId xmlns:a16="http://schemas.microsoft.com/office/drawing/2014/main" id="{CA16DE6D-A884-B942-B4C4-F4578E45EA26}"/>
              </a:ext>
            </a:extLst>
          </p:cNvPr>
          <p:cNvSpPr>
            <a:spLocks noGrp="1"/>
          </p:cNvSpPr>
          <p:nvPr>
            <p:ph type="ftr" sz="quarter" idx="10"/>
          </p:nvPr>
        </p:nvSpPr>
        <p:spPr/>
        <p:txBody>
          <a:bodyPr/>
          <a:lstStyle/>
          <a:p>
            <a:r>
              <a:rPr lang="en-US" dirty="0"/>
              <a:t>Gulfstream Proprietary Information  |  </a:t>
            </a:r>
          </a:p>
        </p:txBody>
      </p:sp>
      <p:sp>
        <p:nvSpPr>
          <p:cNvPr id="4" name="Slide Number Placeholder 3">
            <a:extLst>
              <a:ext uri="{FF2B5EF4-FFF2-40B4-BE49-F238E27FC236}">
                <a16:creationId xmlns:a16="http://schemas.microsoft.com/office/drawing/2014/main" id="{8F56DA45-C97E-B24F-9DA1-79C34A7F70D2}"/>
              </a:ext>
            </a:extLst>
          </p:cNvPr>
          <p:cNvSpPr>
            <a:spLocks noGrp="1"/>
          </p:cNvSpPr>
          <p:nvPr>
            <p:ph type="sldNum" sz="quarter" idx="11"/>
          </p:nvPr>
        </p:nvSpPr>
        <p:spPr/>
        <p:txBody>
          <a:bodyPr/>
          <a:lstStyle/>
          <a:p>
            <a:fld id="{A88273B2-5A45-D342-8E66-F9BA38060AB7}" type="slidenum">
              <a:rPr lang="en-US" smtClean="0"/>
              <a:pPr/>
              <a:t>14</a:t>
            </a:fld>
            <a:endParaRPr lang="en-US" dirty="0"/>
          </a:p>
        </p:txBody>
      </p:sp>
      <p:sp>
        <p:nvSpPr>
          <p:cNvPr id="2" name="Title 1">
            <a:extLst>
              <a:ext uri="{FF2B5EF4-FFF2-40B4-BE49-F238E27FC236}">
                <a16:creationId xmlns:a16="http://schemas.microsoft.com/office/drawing/2014/main" id="{7CB688AE-7A5E-EF43-88B5-BD8E1A028B02}"/>
              </a:ext>
            </a:extLst>
          </p:cNvPr>
          <p:cNvSpPr>
            <a:spLocks noGrp="1"/>
          </p:cNvSpPr>
          <p:nvPr>
            <p:ph type="title"/>
          </p:nvPr>
        </p:nvSpPr>
        <p:spPr/>
        <p:txBody>
          <a:bodyPr/>
          <a:lstStyle/>
          <a:p>
            <a:r>
              <a:rPr lang="en-US" dirty="0"/>
              <a:t>G400 Cabin</a:t>
            </a:r>
          </a:p>
        </p:txBody>
      </p:sp>
      <p:sp>
        <p:nvSpPr>
          <p:cNvPr id="7" name="TextBox 6">
            <a:extLst>
              <a:ext uri="{FF2B5EF4-FFF2-40B4-BE49-F238E27FC236}">
                <a16:creationId xmlns:a16="http://schemas.microsoft.com/office/drawing/2014/main" id="{3CC6DD42-6C41-074C-94A7-971E41E4ACCA}"/>
              </a:ext>
            </a:extLst>
          </p:cNvPr>
          <p:cNvSpPr txBox="1"/>
          <p:nvPr/>
        </p:nvSpPr>
        <p:spPr>
          <a:xfrm>
            <a:off x="367644" y="681994"/>
            <a:ext cx="3636552" cy="815608"/>
          </a:xfrm>
          <a:prstGeom prst="rect">
            <a:avLst/>
          </a:prstGeom>
          <a:noFill/>
        </p:spPr>
        <p:txBody>
          <a:bodyPr wrap="square" rtlCol="0">
            <a:spAutoFit/>
          </a:bodyPr>
          <a:lstStyle/>
          <a:p>
            <a:pPr>
              <a:spcBef>
                <a:spcPts val="600"/>
              </a:spcBef>
            </a:pPr>
            <a: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2 ½ seating areas</a:t>
            </a:r>
          </a:p>
          <a:p>
            <a:pPr>
              <a:spcBef>
                <a:spcPts val="600"/>
              </a:spcBef>
            </a:pPr>
            <a:b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Tree>
    <p:extLst>
      <p:ext uri="{BB962C8B-B14F-4D97-AF65-F5344CB8AC3E}">
        <p14:creationId xmlns:p14="http://schemas.microsoft.com/office/powerpoint/2010/main" val="803319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8A7FA7-7623-C84D-8047-E3E67ADB2B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7" b="-1473"/>
          <a:stretch/>
        </p:blipFill>
        <p:spPr>
          <a:xfrm>
            <a:off x="0" y="5609"/>
            <a:ext cx="9144000" cy="5143501"/>
          </a:xfrm>
          <a:prstGeom prst="rect">
            <a:avLst/>
          </a:prstGeom>
        </p:spPr>
      </p:pic>
      <p:sp>
        <p:nvSpPr>
          <p:cNvPr id="3" name="Footer Placeholder 2">
            <a:extLst>
              <a:ext uri="{FF2B5EF4-FFF2-40B4-BE49-F238E27FC236}">
                <a16:creationId xmlns:a16="http://schemas.microsoft.com/office/drawing/2014/main" id="{CA16DE6D-A884-B942-B4C4-F4578E45EA26}"/>
              </a:ext>
            </a:extLst>
          </p:cNvPr>
          <p:cNvSpPr>
            <a:spLocks noGrp="1"/>
          </p:cNvSpPr>
          <p:nvPr>
            <p:ph type="ftr" sz="quarter" idx="10"/>
          </p:nvPr>
        </p:nvSpPr>
        <p:spPr/>
        <p:txBody>
          <a:bodyPr/>
          <a:lstStyle/>
          <a:p>
            <a:r>
              <a:rPr lang="en-US" dirty="0"/>
              <a:t>Gulfstream Proprietary Information  |  </a:t>
            </a:r>
          </a:p>
        </p:txBody>
      </p:sp>
      <p:sp>
        <p:nvSpPr>
          <p:cNvPr id="4" name="Slide Number Placeholder 3">
            <a:extLst>
              <a:ext uri="{FF2B5EF4-FFF2-40B4-BE49-F238E27FC236}">
                <a16:creationId xmlns:a16="http://schemas.microsoft.com/office/drawing/2014/main" id="{8F56DA45-C97E-B24F-9DA1-79C34A7F70D2}"/>
              </a:ext>
            </a:extLst>
          </p:cNvPr>
          <p:cNvSpPr>
            <a:spLocks noGrp="1"/>
          </p:cNvSpPr>
          <p:nvPr>
            <p:ph type="sldNum" sz="quarter" idx="11"/>
          </p:nvPr>
        </p:nvSpPr>
        <p:spPr/>
        <p:txBody>
          <a:bodyPr/>
          <a:lstStyle/>
          <a:p>
            <a:fld id="{A88273B2-5A45-D342-8E66-F9BA38060AB7}" type="slidenum">
              <a:rPr lang="en-US" smtClean="0"/>
              <a:pPr/>
              <a:t>15</a:t>
            </a:fld>
            <a:endParaRPr lang="en-US" dirty="0"/>
          </a:p>
        </p:txBody>
      </p:sp>
      <p:sp>
        <p:nvSpPr>
          <p:cNvPr id="2" name="Title 1">
            <a:extLst>
              <a:ext uri="{FF2B5EF4-FFF2-40B4-BE49-F238E27FC236}">
                <a16:creationId xmlns:a16="http://schemas.microsoft.com/office/drawing/2014/main" id="{7CB688AE-7A5E-EF43-88B5-BD8E1A028B02}"/>
              </a:ext>
            </a:extLst>
          </p:cNvPr>
          <p:cNvSpPr>
            <a:spLocks noGrp="1"/>
          </p:cNvSpPr>
          <p:nvPr>
            <p:ph type="title"/>
          </p:nvPr>
        </p:nvSpPr>
        <p:spPr/>
        <p:txBody>
          <a:bodyPr/>
          <a:lstStyle/>
          <a:p>
            <a:r>
              <a:rPr lang="en-US" dirty="0"/>
              <a:t>G400 Cabin</a:t>
            </a:r>
          </a:p>
        </p:txBody>
      </p:sp>
      <p:sp>
        <p:nvSpPr>
          <p:cNvPr id="5" name="TextBox 4">
            <a:extLst>
              <a:ext uri="{FF2B5EF4-FFF2-40B4-BE49-F238E27FC236}">
                <a16:creationId xmlns:a16="http://schemas.microsoft.com/office/drawing/2014/main" id="{836E1B77-869C-084B-7EA9-B66C51AA2981}"/>
              </a:ext>
            </a:extLst>
          </p:cNvPr>
          <p:cNvSpPr txBox="1"/>
          <p:nvPr/>
        </p:nvSpPr>
        <p:spPr>
          <a:xfrm>
            <a:off x="367644" y="681994"/>
            <a:ext cx="3636552" cy="815608"/>
          </a:xfrm>
          <a:prstGeom prst="rect">
            <a:avLst/>
          </a:prstGeom>
          <a:noFill/>
        </p:spPr>
        <p:txBody>
          <a:bodyPr wrap="square" rtlCol="0">
            <a:spAutoFit/>
          </a:bodyPr>
          <a:lstStyle/>
          <a:p>
            <a:pPr>
              <a:spcBef>
                <a:spcPts val="600"/>
              </a:spcBef>
            </a:pPr>
            <a: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2 ½ seating areas</a:t>
            </a:r>
          </a:p>
          <a:p>
            <a:pPr>
              <a:spcBef>
                <a:spcPts val="600"/>
              </a:spcBef>
            </a:pPr>
            <a:b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Tree>
    <p:extLst>
      <p:ext uri="{BB962C8B-B14F-4D97-AF65-F5344CB8AC3E}">
        <p14:creationId xmlns:p14="http://schemas.microsoft.com/office/powerpoint/2010/main" val="2926365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05B1A5-4E3C-6742-B9CE-BFB9D90B8E8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a:solidFill>
            <a:schemeClr val="accent5"/>
          </a:solidFill>
        </p:spPr>
      </p:pic>
      <p:sp>
        <p:nvSpPr>
          <p:cNvPr id="2" name="Footer Placeholder 1">
            <a:extLst>
              <a:ext uri="{FF2B5EF4-FFF2-40B4-BE49-F238E27FC236}">
                <a16:creationId xmlns:a16="http://schemas.microsoft.com/office/drawing/2014/main" id="{FDFEE003-7BBA-934A-98C4-93BD21705E21}"/>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BCFA98F8-07CF-8144-91C1-D67D1EC9758F}"/>
              </a:ext>
            </a:extLst>
          </p:cNvPr>
          <p:cNvSpPr>
            <a:spLocks noGrp="1"/>
          </p:cNvSpPr>
          <p:nvPr>
            <p:ph type="sldNum" sz="quarter" idx="11"/>
          </p:nvPr>
        </p:nvSpPr>
        <p:spPr/>
        <p:txBody>
          <a:bodyPr/>
          <a:lstStyle/>
          <a:p>
            <a:fld id="{A88273B2-5A45-D342-8E66-F9BA38060AB7}" type="slidenum">
              <a:rPr lang="en-US" smtClean="0"/>
              <a:pPr/>
              <a:t>16</a:t>
            </a:fld>
            <a:endParaRPr lang="en-US" dirty="0"/>
          </a:p>
        </p:txBody>
      </p:sp>
      <p:pic>
        <p:nvPicPr>
          <p:cNvPr id="7" name="Graphic 6">
            <a:extLst>
              <a:ext uri="{FF2B5EF4-FFF2-40B4-BE49-F238E27FC236}">
                <a16:creationId xmlns:a16="http://schemas.microsoft.com/office/drawing/2014/main" id="{24DD77BA-692D-4CB6-B684-1C2AE57B73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7793" y="4801523"/>
            <a:ext cx="1013892" cy="147592"/>
          </a:xfrm>
          <a:prstGeom prst="rect">
            <a:avLst/>
          </a:prstGeom>
        </p:spPr>
      </p:pic>
      <p:sp>
        <p:nvSpPr>
          <p:cNvPr id="10" name="Title 3">
            <a:extLst>
              <a:ext uri="{FF2B5EF4-FFF2-40B4-BE49-F238E27FC236}">
                <a16:creationId xmlns:a16="http://schemas.microsoft.com/office/drawing/2014/main" id="{5CC87A91-006F-4628-97B4-8C8348DEB693}"/>
              </a:ext>
            </a:extLst>
          </p:cNvPr>
          <p:cNvSpPr txBox="1">
            <a:spLocks/>
          </p:cNvSpPr>
          <p:nvPr/>
        </p:nvSpPr>
        <p:spPr>
          <a:xfrm>
            <a:off x="341930" y="92250"/>
            <a:ext cx="8457658" cy="656742"/>
          </a:xfrm>
          <a:prstGeom prst="rect">
            <a:avLst/>
          </a:prstGeom>
        </p:spPr>
        <p:txBody>
          <a:bodyPr anchor="ctr"/>
          <a:lstStyle>
            <a:lvl1pPr algn="l" defTabSz="914400" rtl="0" eaLnBrk="1" latinLnBrk="0" hangingPunct="1">
              <a:lnSpc>
                <a:spcPct val="90000"/>
              </a:lnSpc>
              <a:spcBef>
                <a:spcPct val="0"/>
              </a:spcBef>
              <a:buNone/>
              <a:defRPr sz="2400" b="0" i="0" kern="1200" cap="all" baseline="0">
                <a:solidFill>
                  <a:schemeClr val="accent6"/>
                </a:solidFill>
                <a:latin typeface="Gulfstream Horizon Caps LT" panose="020B0407040503020204" pitchFamily="34" charset="0"/>
                <a:ea typeface="Gulfstream Horizon Caps LT" charset="0"/>
                <a:cs typeface="Gulfstream Horizon Caps LT" charset="0"/>
              </a:defRPr>
            </a:lvl1pPr>
          </a:lstStyle>
          <a:p>
            <a:r>
              <a:rPr lang="en-US" b="1" dirty="0">
                <a:solidFill>
                  <a:schemeClr val="bg1"/>
                </a:solidFill>
              </a:rPr>
              <a:t>Gulfstream G500</a:t>
            </a:r>
          </a:p>
        </p:txBody>
      </p:sp>
      <p:sp>
        <p:nvSpPr>
          <p:cNvPr id="12" name="Text Placeholder 5">
            <a:extLst>
              <a:ext uri="{FF2B5EF4-FFF2-40B4-BE49-F238E27FC236}">
                <a16:creationId xmlns:a16="http://schemas.microsoft.com/office/drawing/2014/main" id="{8A703A0D-FC90-F84D-ACFD-320AD9CB352D}"/>
              </a:ext>
            </a:extLst>
          </p:cNvPr>
          <p:cNvSpPr txBox="1">
            <a:spLocks/>
          </p:cNvSpPr>
          <p:nvPr/>
        </p:nvSpPr>
        <p:spPr>
          <a:xfrm>
            <a:off x="341930" y="504009"/>
            <a:ext cx="8179755" cy="950038"/>
          </a:xfrm>
          <a:prstGeom prst="rect">
            <a:avLst/>
          </a:prstGeom>
          <a:noFill/>
        </p:spPr>
        <p:txBody>
          <a:bodyPr/>
          <a:lstStyle>
            <a:lvl1pPr marL="0" indent="-182880" algn="l" defTabSz="914400" rtl="0" eaLnBrk="1" latinLnBrk="0" hangingPunct="1">
              <a:lnSpc>
                <a:spcPct val="110000"/>
              </a:lnSpc>
              <a:spcBef>
                <a:spcPts val="0"/>
              </a:spcBef>
              <a:buFont typeface="Arial" panose="020B0604020202020204" pitchFamily="34" charset="0"/>
              <a:buChar char="•"/>
              <a:defRPr sz="1400" b="0" i="0" kern="1200">
                <a:solidFill>
                  <a:schemeClr val="accent6"/>
                </a:solidFill>
                <a:latin typeface="Gulfstream Horizon LT" charset="0"/>
                <a:ea typeface="Gulfstream Horizon LT" charset="0"/>
                <a:cs typeface="Gulfstream Horizon LT" charset="0"/>
              </a:defRPr>
            </a:lvl1pPr>
            <a:lvl2pPr marL="457200" indent="-182880" algn="l" defTabSz="914400" rtl="0" eaLnBrk="1" latinLnBrk="0" hangingPunct="1">
              <a:lnSpc>
                <a:spcPct val="110000"/>
              </a:lnSpc>
              <a:spcBef>
                <a:spcPts val="500"/>
              </a:spcBef>
              <a:buFont typeface="Arial" panose="020B0604020202020204" pitchFamily="34" charset="0"/>
              <a:buChar char="•"/>
              <a:defRPr sz="1400" b="0" i="0" kern="1200">
                <a:solidFill>
                  <a:schemeClr val="accent6"/>
                </a:solidFill>
                <a:latin typeface="Gulfstream Horizon LT" charset="0"/>
                <a:ea typeface="Gulfstream Horizon LT" charset="0"/>
                <a:cs typeface="Gulfstream Horizon LT" charset="0"/>
              </a:defRPr>
            </a:lvl2pPr>
            <a:lvl3pPr marL="685800" indent="-182880" algn="l" defTabSz="914400" rtl="0" eaLnBrk="1" latinLnBrk="0" hangingPunct="1">
              <a:lnSpc>
                <a:spcPct val="110000"/>
              </a:lnSpc>
              <a:spcBef>
                <a:spcPts val="500"/>
              </a:spcBef>
              <a:buFont typeface="System Font Regular"/>
              <a:buChar char="−"/>
              <a:defRPr sz="1400" b="0" i="0" kern="1200">
                <a:solidFill>
                  <a:schemeClr val="accent6"/>
                </a:solidFill>
                <a:latin typeface="Gulfstream Horizon LT" charset="0"/>
                <a:ea typeface="Gulfstream Horizon LT" charset="0"/>
                <a:cs typeface="Gulfstream Horizon LT" charset="0"/>
              </a:defRPr>
            </a:lvl3pPr>
            <a:lvl4pPr marL="777240" indent="-228600" algn="l" defTabSz="914400" rtl="0" eaLnBrk="1" latinLnBrk="0" hangingPunct="1">
              <a:lnSpc>
                <a:spcPct val="110000"/>
              </a:lnSpc>
              <a:spcBef>
                <a:spcPts val="500"/>
              </a:spcBef>
              <a:buFont typeface="Arial" panose="020B0604020202020204" pitchFamily="34" charset="0"/>
              <a:buChar char="•"/>
              <a:defRPr sz="1400" b="0" i="0" kern="1200">
                <a:solidFill>
                  <a:schemeClr val="accent6"/>
                </a:solidFill>
                <a:latin typeface="Gulfstream Horizon LT" charset="0"/>
                <a:ea typeface="Gulfstream Horizon LT" charset="0"/>
                <a:cs typeface="Gulfstream Horizon LT" charset="0"/>
              </a:defRPr>
            </a:lvl4pPr>
            <a:lvl5pPr marL="868680" indent="-228600" algn="l" defTabSz="914400" rtl="0" eaLnBrk="1" latinLnBrk="0" hangingPunct="1">
              <a:lnSpc>
                <a:spcPct val="110000"/>
              </a:lnSpc>
              <a:spcBef>
                <a:spcPts val="500"/>
              </a:spcBef>
              <a:buFont typeface="Courier New" panose="02070309020205020404" pitchFamily="49" charset="0"/>
              <a:buChar char="o"/>
              <a:defRPr sz="1400" b="0" i="0" kern="1200">
                <a:solidFill>
                  <a:schemeClr val="accent6"/>
                </a:solidFill>
                <a:latin typeface="Gulfstream Horizon LT" charset="0"/>
                <a:ea typeface="Gulfstream Horizon LT" charset="0"/>
                <a:cs typeface="Gulfstream Horizon L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buNone/>
            </a:pPr>
            <a:r>
              <a:rPr lang="en-US" sz="1600" i="1" dirty="0">
                <a:solidFill>
                  <a:schemeClr val="bg1"/>
                </a:solidFill>
              </a:rPr>
              <a:t>“The G500 represents a new generation of innovation in the business-jet industry.”</a:t>
            </a:r>
          </a:p>
          <a:p>
            <a:pPr indent="0">
              <a:lnSpc>
                <a:spcPct val="150000"/>
              </a:lnSpc>
              <a:buNone/>
            </a:pPr>
            <a:r>
              <a:rPr lang="en-US" sz="1000" dirty="0">
                <a:solidFill>
                  <a:schemeClr val="bg1"/>
                </a:solidFill>
              </a:rPr>
              <a:t>Flying magazine </a:t>
            </a:r>
          </a:p>
          <a:p>
            <a:endParaRPr lang="en-US" dirty="0"/>
          </a:p>
        </p:txBody>
      </p:sp>
      <p:graphicFrame>
        <p:nvGraphicFramePr>
          <p:cNvPr id="4" name="Table 3">
            <a:extLst>
              <a:ext uri="{FF2B5EF4-FFF2-40B4-BE49-F238E27FC236}">
                <a16:creationId xmlns:a16="http://schemas.microsoft.com/office/drawing/2014/main" id="{8ADA87BC-1E9C-CBD1-3265-8B884BFBFA3B}"/>
              </a:ext>
            </a:extLst>
          </p:cNvPr>
          <p:cNvGraphicFramePr>
            <a:graphicFrameLocks noGrp="1"/>
          </p:cNvGraphicFramePr>
          <p:nvPr/>
        </p:nvGraphicFramePr>
        <p:xfrm>
          <a:off x="367644" y="2293561"/>
          <a:ext cx="2652183" cy="1179036"/>
        </p:xfrm>
        <a:graphic>
          <a:graphicData uri="http://schemas.openxmlformats.org/drawingml/2006/table">
            <a:tbl>
              <a:tblPr firstRow="1" bandRow="1"/>
              <a:tblGrid>
                <a:gridCol w="1182498">
                  <a:extLst>
                    <a:ext uri="{9D8B030D-6E8A-4147-A177-3AD203B41FA5}">
                      <a16:colId xmlns:a16="http://schemas.microsoft.com/office/drawing/2014/main" val="2171634686"/>
                    </a:ext>
                  </a:extLst>
                </a:gridCol>
                <a:gridCol w="1469685">
                  <a:extLst>
                    <a:ext uri="{9D8B030D-6E8A-4147-A177-3AD203B41FA5}">
                      <a16:colId xmlns:a16="http://schemas.microsoft.com/office/drawing/2014/main" val="4273200973"/>
                    </a:ext>
                  </a:extLst>
                </a:gridCol>
              </a:tblGrid>
              <a:tr h="404229">
                <a:tc>
                  <a:txBody>
                    <a:bodyPr/>
                    <a:lstStyle/>
                    <a:p>
                      <a:pPr marL="0" marR="0" indent="0" algn="l" rtl="0" eaLnBrk="0" fontAlgn="base" latinLnBrk="0" hangingPunct="0">
                        <a:lnSpc>
                          <a:spcPct val="100000"/>
                        </a:lnSpc>
                        <a:spcBef>
                          <a:spcPts val="540"/>
                        </a:spcBef>
                        <a:spcAft>
                          <a:spcPts val="0"/>
                        </a:spcAft>
                      </a:pPr>
                      <a:r>
                        <a:rPr lang="en-US" sz="1100" b="0" i="0" u="none" strike="noStrike" kern="1200" baseline="0" dirty="0">
                          <a:ln>
                            <a:noFill/>
                          </a:ln>
                          <a:solidFill>
                            <a:schemeClr val="bg1"/>
                          </a:solidFill>
                          <a:effectLst/>
                          <a:latin typeface="+mn-lt"/>
                          <a:ea typeface="Gulfstream Horizon LT" panose="020B0302020203020204" pitchFamily="34" charset="0"/>
                          <a:cs typeface="Gulfstream Horizon LT" panose="020B0302020203020204" pitchFamily="34" charset="0"/>
                        </a:rPr>
                        <a:t>Fleet Time</a:t>
                      </a:r>
                    </a:p>
                    <a:p>
                      <a:pPr marL="0" marR="0" indent="0" algn="l" rtl="0" eaLnBrk="0" fontAlgn="base" latinLnBrk="0" hangingPunct="0">
                        <a:lnSpc>
                          <a:spcPct val="100000"/>
                        </a:lnSpc>
                        <a:spcBef>
                          <a:spcPts val="540"/>
                        </a:spcBef>
                        <a:spcAft>
                          <a:spcPts val="0"/>
                        </a:spcAft>
                      </a:pPr>
                      <a:r>
                        <a:rPr lang="en-US" sz="1100" b="0" i="1" u="none" strike="noStrike" kern="1200" dirty="0">
                          <a:solidFill>
                            <a:schemeClr val="bg1"/>
                          </a:solidFill>
                          <a:effectLst/>
                          <a:latin typeface="+mn-lt"/>
                          <a:ea typeface="Gulfstream Horizon LT" panose="020B0302020203020204" pitchFamily="34" charset="0"/>
                          <a:cs typeface="Gulfstream Horizon LT" panose="020B0302020203020204" pitchFamily="34" charset="0"/>
                        </a:rPr>
                        <a:t>Fleet Leaders</a:t>
                      </a:r>
                      <a:endParaRPr lang="en-US" sz="1100" b="0" i="1" u="none" strike="noStrike" dirty="0">
                        <a:solidFill>
                          <a:schemeClr val="bg1"/>
                        </a:solidFill>
                        <a:effectLst/>
                        <a:latin typeface="+mn-lt"/>
                      </a:endParaRPr>
                    </a:p>
                  </a:txBody>
                  <a:tcPr marL="87078" marR="87078" marT="69278" marB="69278"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rtl="0" eaLnBrk="1" fontAlgn="ctr" latinLnBrk="0" hangingPunct="1">
                        <a:lnSpc>
                          <a:spcPct val="150000"/>
                        </a:lnSpc>
                        <a:spcBef>
                          <a:spcPts val="0"/>
                        </a:spcBef>
                        <a:spcAft>
                          <a:spcPts val="0"/>
                        </a:spcAft>
                      </a:pPr>
                      <a:r>
                        <a:rPr lang="en-US" sz="1100" b="0" i="0" u="none" strike="noStrike" kern="1200" dirty="0">
                          <a:solidFill>
                            <a:schemeClr val="bg1"/>
                          </a:solidFill>
                          <a:effectLst/>
                          <a:latin typeface="+mn-lt"/>
                          <a:ea typeface="Gulfstream Horizon LT" panose="020B0302020203020204" pitchFamily="34" charset="0"/>
                          <a:cs typeface="Gulfstream Horizon LT" panose="020B0302020203020204" pitchFamily="34" charset="0"/>
                        </a:rPr>
                        <a:t>145,100+ </a:t>
                      </a:r>
                      <a:r>
                        <a:rPr lang="en-US" sz="1100" b="0" i="0" u="none" strike="noStrike" kern="1200" dirty="0" err="1">
                          <a:solidFill>
                            <a:schemeClr val="bg1"/>
                          </a:solidFill>
                          <a:effectLst/>
                          <a:latin typeface="+mn-lt"/>
                          <a:ea typeface="Gulfstream Horizon LT" panose="020B0302020203020204" pitchFamily="34" charset="0"/>
                          <a:cs typeface="Gulfstream Horizon LT" panose="020B0302020203020204" pitchFamily="34" charset="0"/>
                        </a:rPr>
                        <a:t>hrs</a:t>
                      </a:r>
                      <a:endParaRPr lang="en-US" sz="1100" b="0" i="0" u="none" strike="noStrike" kern="1200" dirty="0">
                        <a:solidFill>
                          <a:schemeClr val="bg1"/>
                        </a:solidFill>
                        <a:effectLst/>
                        <a:latin typeface="+mn-lt"/>
                        <a:ea typeface="Gulfstream Horizon LT" panose="020B0302020203020204" pitchFamily="34" charset="0"/>
                        <a:cs typeface="Gulfstream Horizon LT" panose="020B0302020203020204" pitchFamily="34" charset="0"/>
                      </a:endParaRPr>
                    </a:p>
                    <a:p>
                      <a:pPr marL="0" marR="0" lvl="0" indent="0" algn="l" defTabSz="914400" rtl="0" eaLnBrk="1" fontAlgn="ctr" latinLnBrk="0" hangingPunct="1">
                        <a:lnSpc>
                          <a:spcPct val="150000"/>
                        </a:lnSpc>
                        <a:spcBef>
                          <a:spcPts val="0"/>
                        </a:spcBef>
                        <a:spcAft>
                          <a:spcPts val="0"/>
                        </a:spcAft>
                        <a:buClrTx/>
                        <a:buSzTx/>
                        <a:buFontTx/>
                        <a:buNone/>
                        <a:tabLst/>
                        <a:defRPr/>
                      </a:pPr>
                      <a:r>
                        <a:rPr lang="en-US" sz="1100" b="0" i="1" u="none" strike="noStrike" kern="1200" dirty="0">
                          <a:solidFill>
                            <a:schemeClr val="bg1"/>
                          </a:solidFill>
                          <a:effectLst/>
                          <a:latin typeface="+mn-lt"/>
                          <a:ea typeface="Gulfstream Horizon LT" panose="020B0302020203020204" pitchFamily="34" charset="0"/>
                          <a:cs typeface="Gulfstream Horizon LT" panose="020B0302020203020204" pitchFamily="34" charset="0"/>
                        </a:rPr>
                        <a:t>2,900+ </a:t>
                      </a:r>
                      <a:r>
                        <a:rPr lang="en-US" sz="1100" b="0" i="1" u="none" strike="noStrike" kern="1200" dirty="0" err="1">
                          <a:solidFill>
                            <a:schemeClr val="bg1"/>
                          </a:solidFill>
                          <a:effectLst/>
                          <a:latin typeface="+mn-lt"/>
                          <a:ea typeface="Gulfstream Horizon LT" panose="020B0302020203020204" pitchFamily="34" charset="0"/>
                          <a:cs typeface="Gulfstream Horizon LT" panose="020B0302020203020204" pitchFamily="34" charset="0"/>
                        </a:rPr>
                        <a:t>hrs</a:t>
                      </a:r>
                      <a:endParaRPr lang="en-US" sz="1100" b="0" i="1" u="none" strike="noStrike" dirty="0">
                        <a:solidFill>
                          <a:schemeClr val="bg1"/>
                        </a:solidFill>
                        <a:effectLst/>
                        <a:latin typeface="+mn-lt"/>
                      </a:endParaRPr>
                    </a:p>
                  </a:txBody>
                  <a:tcPr marL="86597" marR="86597" marT="43299" marB="43299"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9858703"/>
                  </a:ext>
                </a:extLst>
              </a:tr>
              <a:tr h="0">
                <a:tc>
                  <a:txBody>
                    <a:bodyPr/>
                    <a:lstStyle/>
                    <a:p>
                      <a:pPr marL="0" marR="0" indent="0" algn="l" rtl="0" eaLnBrk="0" fontAlgn="base" latinLnBrk="0" hangingPunct="0">
                        <a:lnSpc>
                          <a:spcPct val="100000"/>
                        </a:lnSpc>
                        <a:spcBef>
                          <a:spcPts val="378"/>
                        </a:spcBef>
                        <a:spcAft>
                          <a:spcPts val="0"/>
                        </a:spcAft>
                      </a:pPr>
                      <a:r>
                        <a:rPr lang="en-US" sz="1100" b="0" i="0" u="none" strike="noStrike" kern="1200" baseline="0" dirty="0">
                          <a:ln>
                            <a:noFill/>
                          </a:ln>
                          <a:solidFill>
                            <a:schemeClr val="bg1"/>
                          </a:solidFill>
                          <a:effectLst/>
                          <a:latin typeface="+mn-lt"/>
                          <a:ea typeface="Gulfstream Horizon LT" panose="020B0302020203020204" pitchFamily="34" charset="0"/>
                          <a:cs typeface="Gulfstream Horizon LT" panose="020B0302020203020204" pitchFamily="34" charset="0"/>
                        </a:rPr>
                        <a:t>Fleet Landings</a:t>
                      </a:r>
                    </a:p>
                    <a:p>
                      <a:pPr marL="0" marR="0" lvl="0" indent="0" algn="l" defTabSz="914400" rtl="0" eaLnBrk="0" fontAlgn="base" latinLnBrk="0" hangingPunct="0">
                        <a:lnSpc>
                          <a:spcPct val="100000"/>
                        </a:lnSpc>
                        <a:spcBef>
                          <a:spcPts val="378"/>
                        </a:spcBef>
                        <a:spcAft>
                          <a:spcPts val="0"/>
                        </a:spcAft>
                        <a:buClrTx/>
                        <a:buSzTx/>
                        <a:buFontTx/>
                        <a:buNone/>
                        <a:tabLst/>
                        <a:defRPr/>
                      </a:pPr>
                      <a:r>
                        <a:rPr lang="en-US" sz="1100" b="0" i="1" u="none" strike="noStrike" kern="1200" dirty="0">
                          <a:solidFill>
                            <a:schemeClr val="bg1"/>
                          </a:solidFill>
                          <a:effectLst/>
                          <a:latin typeface="+mn-lt"/>
                          <a:ea typeface="Gulfstream Horizon LT" panose="020B0302020203020204" pitchFamily="34" charset="0"/>
                          <a:cs typeface="Gulfstream Horizon LT" panose="020B0302020203020204" pitchFamily="34" charset="0"/>
                        </a:rPr>
                        <a:t>Fleet Leaders</a:t>
                      </a:r>
                      <a:endParaRPr lang="en-US" sz="1100" b="0" i="1" u="none" strike="noStrike" dirty="0">
                        <a:solidFill>
                          <a:schemeClr val="bg1"/>
                        </a:solidFill>
                        <a:effectLst/>
                        <a:latin typeface="+mn-lt"/>
                      </a:endParaRPr>
                    </a:p>
                  </a:txBody>
                  <a:tcPr marL="87078" marR="87078" marT="69278" marB="69278"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rtl="0" eaLnBrk="1" fontAlgn="ctr" latinLnBrk="0" hangingPunct="1">
                        <a:lnSpc>
                          <a:spcPct val="150000"/>
                        </a:lnSpc>
                        <a:spcBef>
                          <a:spcPts val="0"/>
                        </a:spcBef>
                        <a:spcAft>
                          <a:spcPts val="0"/>
                        </a:spcAft>
                      </a:pPr>
                      <a:r>
                        <a:rPr lang="en-US" sz="1100" b="0" i="0" u="none" strike="noStrike" kern="1200" dirty="0">
                          <a:solidFill>
                            <a:schemeClr val="bg1"/>
                          </a:solidFill>
                          <a:effectLst/>
                          <a:latin typeface="+mn-lt"/>
                          <a:ea typeface="Gulfstream Horizon LT" panose="020B0302020203020204" pitchFamily="34" charset="0"/>
                          <a:cs typeface="Gulfstream Horizon LT" panose="020B0302020203020204" pitchFamily="34" charset="0"/>
                        </a:rPr>
                        <a:t>76,700+</a:t>
                      </a:r>
                    </a:p>
                    <a:p>
                      <a:pPr marL="0" algn="l" rtl="0" eaLnBrk="1" fontAlgn="ctr" latinLnBrk="0" hangingPunct="1">
                        <a:lnSpc>
                          <a:spcPct val="150000"/>
                        </a:lnSpc>
                        <a:spcBef>
                          <a:spcPts val="0"/>
                        </a:spcBef>
                        <a:spcAft>
                          <a:spcPts val="0"/>
                        </a:spcAft>
                      </a:pPr>
                      <a:r>
                        <a:rPr lang="en-US" sz="1100" b="0" i="1" u="none" strike="noStrike" kern="1200" dirty="0">
                          <a:solidFill>
                            <a:schemeClr val="bg1"/>
                          </a:solidFill>
                          <a:effectLst/>
                          <a:latin typeface="+mn-lt"/>
                          <a:ea typeface="Gulfstream Horizon LT" panose="020B0302020203020204" pitchFamily="34" charset="0"/>
                          <a:cs typeface="Gulfstream Horizon LT" panose="020B0302020203020204" pitchFamily="34" charset="0"/>
                        </a:rPr>
                        <a:t>2,510+</a:t>
                      </a:r>
                      <a:endParaRPr lang="en-US" sz="1100" b="0" i="1" u="none" strike="noStrike" dirty="0">
                        <a:solidFill>
                          <a:schemeClr val="bg1"/>
                        </a:solidFill>
                        <a:effectLst/>
                        <a:latin typeface="+mn-lt"/>
                      </a:endParaRPr>
                    </a:p>
                  </a:txBody>
                  <a:tcPr marL="86597" marR="86597" marT="43299" marB="43299"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0757714"/>
                  </a:ext>
                </a:extLst>
              </a:tr>
            </a:tbl>
          </a:graphicData>
        </a:graphic>
      </p:graphicFrame>
      <p:sp>
        <p:nvSpPr>
          <p:cNvPr id="8" name="TextBox 7">
            <a:extLst>
              <a:ext uri="{FF2B5EF4-FFF2-40B4-BE49-F238E27FC236}">
                <a16:creationId xmlns:a16="http://schemas.microsoft.com/office/drawing/2014/main" id="{D72144A7-AA58-29EE-11C2-A6DE89B35222}"/>
              </a:ext>
            </a:extLst>
          </p:cNvPr>
          <p:cNvSpPr txBox="1"/>
          <p:nvPr/>
        </p:nvSpPr>
        <p:spPr>
          <a:xfrm>
            <a:off x="341930" y="1765722"/>
            <a:ext cx="2677897" cy="415498"/>
          </a:xfrm>
          <a:prstGeom prst="rect">
            <a:avLst/>
          </a:prstGeom>
          <a:noFill/>
        </p:spPr>
        <p:txBody>
          <a:bodyPr wrap="square">
            <a:spAutoFit/>
          </a:bodyPr>
          <a:lstStyle/>
          <a:p>
            <a:pPr algn="l"/>
            <a:r>
              <a:rPr lang="en-US" sz="1050" b="1" i="1" dirty="0">
                <a:solidFill>
                  <a:schemeClr val="accent6"/>
                </a:solidFill>
              </a:rPr>
              <a:t>12 Month Dispatch Reliability of 99.88% (NBAA). 99.68% (Gulfstream)</a:t>
            </a:r>
          </a:p>
        </p:txBody>
      </p:sp>
      <p:sp>
        <p:nvSpPr>
          <p:cNvPr id="9" name="TextBox 8">
            <a:extLst>
              <a:ext uri="{FF2B5EF4-FFF2-40B4-BE49-F238E27FC236}">
                <a16:creationId xmlns:a16="http://schemas.microsoft.com/office/drawing/2014/main" id="{146185B4-EDA0-3E4D-2F88-9D0BA02D05EF}"/>
              </a:ext>
            </a:extLst>
          </p:cNvPr>
          <p:cNvSpPr txBox="1"/>
          <p:nvPr/>
        </p:nvSpPr>
        <p:spPr>
          <a:xfrm>
            <a:off x="341930" y="1462172"/>
            <a:ext cx="3256156" cy="369332"/>
          </a:xfrm>
          <a:prstGeom prst="rect">
            <a:avLst/>
          </a:prstGeom>
          <a:noFill/>
        </p:spPr>
        <p:txBody>
          <a:bodyPr wrap="square" rtlCol="0">
            <a:spAutoFit/>
          </a:bodyPr>
          <a:lstStyle/>
          <a:p>
            <a:r>
              <a:rPr lang="en-US" sz="1800" b="1" i="1" dirty="0">
                <a:solidFill>
                  <a:schemeClr val="accent6"/>
                </a:solidFill>
              </a:rPr>
              <a:t>158 Aircraft in Service</a:t>
            </a:r>
          </a:p>
        </p:txBody>
      </p:sp>
    </p:spTree>
    <p:extLst>
      <p:ext uri="{BB962C8B-B14F-4D97-AF65-F5344CB8AC3E}">
        <p14:creationId xmlns:p14="http://schemas.microsoft.com/office/powerpoint/2010/main" val="1910828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descr="A picture containing dark, skiing, table, large&#10;&#10;Description automatically generated">
            <a:extLst>
              <a:ext uri="{FF2B5EF4-FFF2-40B4-BE49-F238E27FC236}">
                <a16:creationId xmlns:a16="http://schemas.microsoft.com/office/drawing/2014/main" id="{4D5C6940-5362-0343-9528-1F10FBCE03BD}"/>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t="6888" b="19834"/>
          <a:stretch/>
        </p:blipFill>
        <p:spPr>
          <a:xfrm>
            <a:off x="0" y="0"/>
            <a:ext cx="9144000" cy="5143500"/>
          </a:xfrm>
        </p:spPr>
      </p:pic>
      <p:sp>
        <p:nvSpPr>
          <p:cNvPr id="13" name="Rectangle 12">
            <a:extLst>
              <a:ext uri="{FF2B5EF4-FFF2-40B4-BE49-F238E27FC236}">
                <a16:creationId xmlns:a16="http://schemas.microsoft.com/office/drawing/2014/main" id="{0D65E343-9047-DF47-8E00-DDB70FD8EE16}"/>
              </a:ext>
            </a:extLst>
          </p:cNvPr>
          <p:cNvSpPr>
            <a:spLocks noChangeArrowheads="1"/>
          </p:cNvSpPr>
          <p:nvPr/>
        </p:nvSpPr>
        <p:spPr bwMode="auto">
          <a:xfrm>
            <a:off x="2166" y="0"/>
            <a:ext cx="9141834" cy="811213"/>
          </a:xfrm>
          <a:prstGeom prst="rect">
            <a:avLst/>
          </a:prstGeom>
          <a:solidFill>
            <a:srgbClr val="001B2E">
              <a:alpha val="73000"/>
            </a:srgbClr>
          </a:solidFill>
          <a:ln>
            <a:noFill/>
          </a:ln>
        </p:spPr>
        <p:txBody>
          <a:bodyPr/>
          <a:lstStyle>
            <a:lvl1pPr eaLnBrk="0" hangingPunct="0">
              <a:spcBef>
                <a:spcPct val="50000"/>
              </a:spcBef>
              <a:buClr>
                <a:srgbClr val="A6A6A6"/>
              </a:buClr>
              <a:buFont typeface="Arial" pitchFamily="34" charset="0"/>
              <a:buChar char="•"/>
              <a:defRPr sz="2000">
                <a:solidFill>
                  <a:schemeClr val="bg1"/>
                </a:solidFill>
                <a:latin typeface="Brown Pro Regular" charset="0"/>
                <a:ea typeface="ＭＳ Ｐゴシック" pitchFamily="34" charset="-128"/>
                <a:cs typeface="Brown Pro Regular" charset="0"/>
              </a:defRPr>
            </a:lvl1pPr>
            <a:lvl2pPr marL="742950" indent="-285750" eaLnBrk="0" hangingPunct="0">
              <a:lnSpc>
                <a:spcPct val="95000"/>
              </a:lnSpc>
              <a:spcBef>
                <a:spcPct val="35000"/>
              </a:spcBef>
              <a:buClr>
                <a:srgbClr val="A6A6A6"/>
              </a:buClr>
              <a:buFont typeface="Lucida Grande" charset="0"/>
              <a:buChar char="–"/>
              <a:defRPr>
                <a:solidFill>
                  <a:schemeClr val="bg1"/>
                </a:solidFill>
                <a:latin typeface="Brown Pro Regular" charset="0"/>
                <a:ea typeface="ＭＳ Ｐゴシック" pitchFamily="34" charset="-128"/>
                <a:cs typeface="Brown Pro Regular" charset="0"/>
              </a:defRPr>
            </a:lvl2pPr>
            <a:lvl3pPr marL="1143000" indent="-228600" eaLnBrk="0" hangingPunct="0">
              <a:lnSpc>
                <a:spcPct val="95000"/>
              </a:lnSpc>
              <a:spcBef>
                <a:spcPct val="35000"/>
              </a:spcBef>
              <a:buClr>
                <a:srgbClr val="A6A6A6"/>
              </a:buClr>
              <a:buFont typeface="Arial" pitchFamily="34" charset="0"/>
              <a:buChar char="•"/>
              <a:defRPr>
                <a:solidFill>
                  <a:schemeClr val="bg1"/>
                </a:solidFill>
                <a:latin typeface="Brown Pro Regular" charset="0"/>
                <a:ea typeface="ＭＳ Ｐゴシック" pitchFamily="34" charset="-128"/>
                <a:cs typeface="Brown Pro Regular" charset="0"/>
              </a:defRPr>
            </a:lvl3pPr>
            <a:lvl4pPr marL="16002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4pPr>
            <a:lvl5pPr marL="20574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5pPr>
            <a:lvl6pPr marL="25146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6pPr>
            <a:lvl7pPr marL="29718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7pPr>
            <a:lvl8pPr marL="34290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8pPr>
            <a:lvl9pPr marL="38862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A2C5CAC9-4DCA-9144-A5BD-CB137401D289}"/>
              </a:ext>
            </a:extLst>
          </p:cNvPr>
          <p:cNvSpPr>
            <a:spLocks noGrp="1"/>
          </p:cNvSpPr>
          <p:nvPr>
            <p:ph type="ftr" sz="quarter" idx="10"/>
          </p:nvPr>
        </p:nvSpPr>
        <p:spPr/>
        <p:txBody>
          <a:bodyPr/>
          <a:lstStyle/>
          <a:p>
            <a:r>
              <a:rPr lang="en-US" dirty="0">
                <a:latin typeface="Gulfstream Horizon LT" charset="0"/>
                <a:ea typeface="Gulfstream Horizon LT" charset="0"/>
                <a:cs typeface="Gulfstream Horizon LT" charset="0"/>
              </a:rPr>
              <a:t>Gulfstream Proprietary Information</a:t>
            </a:r>
          </a:p>
        </p:txBody>
      </p:sp>
      <p:pic>
        <p:nvPicPr>
          <p:cNvPr id="7" name="Graphic 6">
            <a:extLst>
              <a:ext uri="{FF2B5EF4-FFF2-40B4-BE49-F238E27FC236}">
                <a16:creationId xmlns:a16="http://schemas.microsoft.com/office/drawing/2014/main" id="{421C7AD4-3926-244B-8668-2F93F74653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7793" y="4801523"/>
            <a:ext cx="1013892" cy="147592"/>
          </a:xfrm>
          <a:prstGeom prst="rect">
            <a:avLst/>
          </a:prstGeom>
        </p:spPr>
      </p:pic>
      <p:sp>
        <p:nvSpPr>
          <p:cNvPr id="11" name="Rectangle 10">
            <a:extLst>
              <a:ext uri="{FF2B5EF4-FFF2-40B4-BE49-F238E27FC236}">
                <a16:creationId xmlns:a16="http://schemas.microsoft.com/office/drawing/2014/main" id="{DF19BA70-AAF0-3C4E-B059-C2A8315F779B}"/>
              </a:ext>
            </a:extLst>
          </p:cNvPr>
          <p:cNvSpPr>
            <a:spLocks noChangeArrowheads="1"/>
          </p:cNvSpPr>
          <p:nvPr/>
        </p:nvSpPr>
        <p:spPr bwMode="auto">
          <a:xfrm>
            <a:off x="2404367" y="2296092"/>
            <a:ext cx="503345" cy="212366"/>
          </a:xfrm>
          <a:prstGeom prst="rect">
            <a:avLst/>
          </a:prstGeom>
          <a:solidFill>
            <a:srgbClr val="051C2B"/>
          </a:solidFill>
          <a:ln>
            <a:noFill/>
          </a:ln>
          <a:effectLst/>
        </p:spPr>
        <p:txBody>
          <a:bodyPr wrap="square" lIns="24384" tIns="27432" rIns="24384" bIns="0" anchor="ctr">
            <a:spAutoFit/>
          </a:bodyPr>
          <a:lstStyle/>
          <a:p>
            <a:pPr algn="ctr" defTabSz="1735623" eaLnBrk="0" fontAlgn="base" hangingPunct="0">
              <a:spcBef>
                <a:spcPct val="50000"/>
              </a:spcBef>
              <a:spcAft>
                <a:spcPct val="0"/>
              </a:spcAft>
            </a:pPr>
            <a:r>
              <a:rPr lang="en-US" sz="1200" dirty="0">
                <a:solidFill>
                  <a:srgbClr val="7FA9AE"/>
                </a:solidFill>
                <a:latin typeface="Gulfstream Horizon LT" panose="020B0302020203020204" pitchFamily="34" charset="0"/>
                <a:ea typeface="Gulfstream Horizon LT" panose="020B0302020203020204" pitchFamily="34" charset="0"/>
                <a:cs typeface="Gulfstream Horizon LT" panose="020B0302020203020204" pitchFamily="34" charset="0"/>
              </a:rPr>
              <a:t>M0.90</a:t>
            </a:r>
          </a:p>
        </p:txBody>
      </p:sp>
      <p:sp>
        <p:nvSpPr>
          <p:cNvPr id="10" name="Rectangle 10">
            <a:extLst>
              <a:ext uri="{FF2B5EF4-FFF2-40B4-BE49-F238E27FC236}">
                <a16:creationId xmlns:a16="http://schemas.microsoft.com/office/drawing/2014/main" id="{DB5240BC-08AC-2E40-829B-52DA87179584}"/>
              </a:ext>
            </a:extLst>
          </p:cNvPr>
          <p:cNvSpPr>
            <a:spLocks noChangeArrowheads="1"/>
          </p:cNvSpPr>
          <p:nvPr/>
        </p:nvSpPr>
        <p:spPr bwMode="auto">
          <a:xfrm>
            <a:off x="3389403" y="1363167"/>
            <a:ext cx="2375973" cy="243143"/>
          </a:xfrm>
          <a:prstGeom prst="rect">
            <a:avLst/>
          </a:prstGeom>
          <a:noFill/>
          <a:ln>
            <a:noFill/>
          </a:ln>
          <a:effectLst/>
        </p:spPr>
        <p:txBody>
          <a:bodyPr wrap="square" lIns="24384" tIns="27432" rIns="24384" bIns="0" anchor="ctr">
            <a:spAutoFit/>
          </a:bodyPr>
          <a:lstStyle/>
          <a:p>
            <a:pPr algn="ctr" defTabSz="1735623" eaLnBrk="0" fontAlgn="base" hangingPunct="0">
              <a:spcBef>
                <a:spcPct val="50000"/>
              </a:spcBef>
              <a:spcAft>
                <a:spcPct val="0"/>
              </a:spcAft>
            </a:pPr>
            <a:r>
              <a:rPr lang="en-US" sz="1400" cap="all" dirty="0">
                <a:solidFill>
                  <a:schemeClr val="bg1"/>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New </a:t>
            </a:r>
            <a:r>
              <a:rPr lang="en-US" sz="1400" cap="all" dirty="0" err="1">
                <a:solidFill>
                  <a:schemeClr val="bg1"/>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york</a:t>
            </a:r>
            <a:endParaRPr lang="en-US" sz="1400" cap="all" dirty="0">
              <a:solidFill>
                <a:schemeClr val="bg1"/>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endParaRPr>
          </a:p>
        </p:txBody>
      </p:sp>
      <p:sp>
        <p:nvSpPr>
          <p:cNvPr id="12" name="Rectangle 10">
            <a:extLst>
              <a:ext uri="{FF2B5EF4-FFF2-40B4-BE49-F238E27FC236}">
                <a16:creationId xmlns:a16="http://schemas.microsoft.com/office/drawing/2014/main" id="{DD43F1A1-8084-9148-AAD2-971E5EE4AEF9}"/>
              </a:ext>
            </a:extLst>
          </p:cNvPr>
          <p:cNvSpPr>
            <a:spLocks noChangeArrowheads="1"/>
          </p:cNvSpPr>
          <p:nvPr/>
        </p:nvSpPr>
        <p:spPr bwMode="auto">
          <a:xfrm>
            <a:off x="1820407" y="2074367"/>
            <a:ext cx="503446" cy="212366"/>
          </a:xfrm>
          <a:prstGeom prst="rect">
            <a:avLst/>
          </a:prstGeom>
          <a:solidFill>
            <a:srgbClr val="051C2B"/>
          </a:solidFill>
          <a:ln>
            <a:noFill/>
          </a:ln>
          <a:effectLst/>
        </p:spPr>
        <p:txBody>
          <a:bodyPr wrap="square" lIns="24384" tIns="27432" rIns="24384" bIns="0" anchor="ctr">
            <a:spAutoFit/>
          </a:bodyPr>
          <a:lstStyle/>
          <a:p>
            <a:pPr algn="ctr" defTabSz="1735623" eaLnBrk="0" fontAlgn="base" hangingPunct="0">
              <a:spcBef>
                <a:spcPct val="50000"/>
              </a:spcBef>
              <a:spcAft>
                <a:spcPct val="0"/>
              </a:spcAft>
            </a:pPr>
            <a:r>
              <a:rPr lang="en-US" sz="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M0.85</a:t>
            </a:r>
          </a:p>
        </p:txBody>
      </p:sp>
      <p:sp>
        <p:nvSpPr>
          <p:cNvPr id="15" name="Title 2">
            <a:extLst>
              <a:ext uri="{FF2B5EF4-FFF2-40B4-BE49-F238E27FC236}">
                <a16:creationId xmlns:a16="http://schemas.microsoft.com/office/drawing/2014/main" id="{CCE71432-8E03-FA4A-AC0E-63382982D2A7}"/>
              </a:ext>
            </a:extLst>
          </p:cNvPr>
          <p:cNvSpPr txBox="1">
            <a:spLocks/>
          </p:cNvSpPr>
          <p:nvPr/>
        </p:nvSpPr>
        <p:spPr>
          <a:xfrm>
            <a:off x="355046" y="124308"/>
            <a:ext cx="8457658" cy="656742"/>
          </a:xfrm>
          <a:prstGeom prst="rect">
            <a:avLst/>
          </a:prstGeom>
          <a:noFill/>
        </p:spPr>
        <p:txBody>
          <a:bodyPr vert="horz" lIns="91440" tIns="73152" rIns="91440" bIns="45720" rtlCol="0" anchor="ctr">
            <a:noAutofit/>
          </a:bodyPr>
          <a:lstStyle>
            <a:lvl1pPr algn="l" defTabSz="914400" rtl="0" eaLnBrk="1" latinLnBrk="0" hangingPunct="1">
              <a:lnSpc>
                <a:spcPct val="90000"/>
              </a:lnSpc>
              <a:spcBef>
                <a:spcPct val="0"/>
              </a:spcBef>
              <a:buNone/>
              <a:defRPr sz="2400" b="0" i="0" kern="1200" cap="all" baseline="0">
                <a:solidFill>
                  <a:srgbClr val="FFFFFF"/>
                </a:solidFill>
                <a:latin typeface="Gulfstream Horizon Caps LT" panose="020B0407040503020204" pitchFamily="34" charset="0"/>
                <a:ea typeface="Gulfstream Horizon Caps LT" charset="0"/>
                <a:cs typeface="Gulfstream Horizon Caps LT" charset="0"/>
              </a:defRPr>
            </a:lvl1pPr>
          </a:lstStyle>
          <a:p>
            <a:r>
              <a:rPr lang="en-US" sz="2000" dirty="0">
                <a:solidFill>
                  <a:schemeClr val="bg1"/>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Gulfstream G500 </a:t>
            </a:r>
            <a:br>
              <a:rPr lang="en-US" sz="1800" dirty="0">
                <a:solidFill>
                  <a:schemeClr val="bg1"/>
                </a:solidFill>
                <a:ea typeface="Gulfstream Horizon Caps LT" panose="020B0407040503020204" pitchFamily="34" charset="0"/>
                <a:cs typeface="Gulfstream Horizon Caps LT" panose="020B0407040503020204" pitchFamily="34" charset="0"/>
              </a:rPr>
            </a:br>
            <a:r>
              <a:rPr lang="en-US" sz="1400" dirty="0">
                <a:solidFill>
                  <a:schemeClr val="bg1"/>
                </a:solidFill>
                <a:ea typeface="Gulfstream Horizon Caps LT" panose="020B0407040503020204" pitchFamily="34" charset="0"/>
                <a:cs typeface="Gulfstream Horizon Caps LT" panose="020B0407040503020204" pitchFamily="34" charset="0"/>
              </a:rPr>
              <a:t>Maximum range departing new </a:t>
            </a:r>
            <a:r>
              <a:rPr lang="en-US" sz="1400">
                <a:solidFill>
                  <a:schemeClr val="bg1"/>
                </a:solidFill>
                <a:ea typeface="Gulfstream Horizon Caps LT" panose="020B0407040503020204" pitchFamily="34" charset="0"/>
                <a:cs typeface="Gulfstream Horizon Caps LT" panose="020B0407040503020204" pitchFamily="34" charset="0"/>
              </a:rPr>
              <a:t>york</a:t>
            </a:r>
            <a:endParaRPr lang="en-US" sz="1400" dirty="0">
              <a:solidFill>
                <a:schemeClr val="bg1"/>
              </a:solidFill>
              <a:ea typeface="Gulfstream Horizon Caps LT" panose="020B0407040503020204" pitchFamily="34" charset="0"/>
              <a:cs typeface="Gulfstream Horizon Caps LT" panose="020B0407040503020204" pitchFamily="34" charset="0"/>
            </a:endParaRPr>
          </a:p>
        </p:txBody>
      </p:sp>
      <p:sp>
        <p:nvSpPr>
          <p:cNvPr id="14" name="TextBox 13">
            <a:extLst>
              <a:ext uri="{FF2B5EF4-FFF2-40B4-BE49-F238E27FC236}">
                <a16:creationId xmlns:a16="http://schemas.microsoft.com/office/drawing/2014/main" id="{8F8DBC81-AFF8-6F43-8918-E2892A7C5EC8}"/>
              </a:ext>
            </a:extLst>
          </p:cNvPr>
          <p:cNvSpPr txBox="1"/>
          <p:nvPr/>
        </p:nvSpPr>
        <p:spPr>
          <a:xfrm>
            <a:off x="371078" y="4524524"/>
            <a:ext cx="7315014" cy="276999"/>
          </a:xfrm>
          <a:prstGeom prst="rect">
            <a:avLst/>
          </a:prstGeom>
          <a:noFill/>
        </p:spPr>
        <p:txBody>
          <a:bodyPr wrap="square" rtlCol="0">
            <a:spAutoFit/>
          </a:bodyPr>
          <a:lstStyle/>
          <a:p>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NBAA IFR theoretical range with 8 passengers, 3 crew and 85% annual winds. </a:t>
            </a:r>
            <a:b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Actual range will be affected by ATC routing, operating speed, weather, outfitting options and other factors.</a:t>
            </a:r>
          </a:p>
        </p:txBody>
      </p:sp>
    </p:spTree>
    <p:extLst>
      <p:ext uri="{BB962C8B-B14F-4D97-AF65-F5344CB8AC3E}">
        <p14:creationId xmlns:p14="http://schemas.microsoft.com/office/powerpoint/2010/main" val="1075404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2B8DF-AD90-1447-9900-0CA2695384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7"/>
          <a:stretch/>
        </p:blipFill>
        <p:spPr>
          <a:xfrm>
            <a:off x="0" y="0"/>
            <a:ext cx="9144000" cy="5143500"/>
          </a:xfrm>
          <a:prstGeom prst="rect">
            <a:avLst/>
          </a:prstGeom>
        </p:spPr>
      </p:pic>
      <p:sp>
        <p:nvSpPr>
          <p:cNvPr id="2" name="Footer Placeholder 1">
            <a:extLst>
              <a:ext uri="{FF2B5EF4-FFF2-40B4-BE49-F238E27FC236}">
                <a16:creationId xmlns:a16="http://schemas.microsoft.com/office/drawing/2014/main" id="{A8D51CF2-DF01-3245-BDEA-D17F0302C18B}"/>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F4115957-5DEB-FA4D-9322-D2657A8F59B3}"/>
              </a:ext>
            </a:extLst>
          </p:cNvPr>
          <p:cNvSpPr>
            <a:spLocks noGrp="1"/>
          </p:cNvSpPr>
          <p:nvPr>
            <p:ph type="sldNum" sz="quarter" idx="11"/>
          </p:nvPr>
        </p:nvSpPr>
        <p:spPr/>
        <p:txBody>
          <a:bodyPr/>
          <a:lstStyle/>
          <a:p>
            <a:fld id="{A88273B2-5A45-D342-8E66-F9BA38060AB7}" type="slidenum">
              <a:rPr lang="en-US" smtClean="0"/>
              <a:pPr/>
              <a:t>18</a:t>
            </a:fld>
            <a:endParaRPr lang="en-US" dirty="0"/>
          </a:p>
        </p:txBody>
      </p:sp>
      <p:sp>
        <p:nvSpPr>
          <p:cNvPr id="6" name="TextBox 5">
            <a:extLst>
              <a:ext uri="{FF2B5EF4-FFF2-40B4-BE49-F238E27FC236}">
                <a16:creationId xmlns:a16="http://schemas.microsoft.com/office/drawing/2014/main" id="{73088FAB-AEDE-0241-8B3C-28D5FC3BD52F}"/>
              </a:ext>
            </a:extLst>
          </p:cNvPr>
          <p:cNvSpPr txBox="1"/>
          <p:nvPr/>
        </p:nvSpPr>
        <p:spPr>
          <a:xfrm>
            <a:off x="367644" y="665369"/>
            <a:ext cx="3636552" cy="815608"/>
          </a:xfrm>
          <a:prstGeom prst="rect">
            <a:avLst/>
          </a:prstGeom>
          <a:noFill/>
        </p:spPr>
        <p:txBody>
          <a:bodyPr wrap="square" rtlCol="0">
            <a:spAutoFit/>
          </a:bodyPr>
          <a:lstStyle/>
          <a:p>
            <a:pPr>
              <a:spcBef>
                <a:spcPts val="600"/>
              </a:spcBef>
            </a:pPr>
            <a: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3 Seating areas</a:t>
            </a:r>
          </a:p>
          <a:p>
            <a:pPr>
              <a:spcBef>
                <a:spcPts val="600"/>
              </a:spcBef>
            </a:pPr>
            <a:b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
        <p:nvSpPr>
          <p:cNvPr id="4" name="Title 3">
            <a:extLst>
              <a:ext uri="{FF2B5EF4-FFF2-40B4-BE49-F238E27FC236}">
                <a16:creationId xmlns:a16="http://schemas.microsoft.com/office/drawing/2014/main" id="{3CF201A8-959E-D44B-B40F-E32A6F642526}"/>
              </a:ext>
            </a:extLst>
          </p:cNvPr>
          <p:cNvSpPr>
            <a:spLocks noGrp="1"/>
          </p:cNvSpPr>
          <p:nvPr>
            <p:ph type="title"/>
          </p:nvPr>
        </p:nvSpPr>
        <p:spPr/>
        <p:txBody>
          <a:bodyPr/>
          <a:lstStyle/>
          <a:p>
            <a:r>
              <a:rPr lang="en-US" dirty="0"/>
              <a:t>G500 Cabin</a:t>
            </a:r>
          </a:p>
        </p:txBody>
      </p:sp>
    </p:spTree>
    <p:extLst>
      <p:ext uri="{BB962C8B-B14F-4D97-AF65-F5344CB8AC3E}">
        <p14:creationId xmlns:p14="http://schemas.microsoft.com/office/powerpoint/2010/main" val="255226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168B4-69AE-5442-BE07-1431200292C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7122" y="0"/>
            <a:ext cx="9261122" cy="5143500"/>
          </a:xfrm>
          <a:prstGeom prst="rect">
            <a:avLst/>
          </a:prstGeom>
        </p:spPr>
      </p:pic>
      <p:sp>
        <p:nvSpPr>
          <p:cNvPr id="2" name="Footer Placeholder 1">
            <a:extLst>
              <a:ext uri="{FF2B5EF4-FFF2-40B4-BE49-F238E27FC236}">
                <a16:creationId xmlns:a16="http://schemas.microsoft.com/office/drawing/2014/main" id="{FDFEE003-7BBA-934A-98C4-93BD21705E21}"/>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BCFA98F8-07CF-8144-91C1-D67D1EC9758F}"/>
              </a:ext>
            </a:extLst>
          </p:cNvPr>
          <p:cNvSpPr>
            <a:spLocks noGrp="1"/>
          </p:cNvSpPr>
          <p:nvPr>
            <p:ph type="sldNum" sz="quarter" idx="11"/>
          </p:nvPr>
        </p:nvSpPr>
        <p:spPr/>
        <p:txBody>
          <a:bodyPr/>
          <a:lstStyle/>
          <a:p>
            <a:fld id="{A88273B2-5A45-D342-8E66-F9BA38060AB7}" type="slidenum">
              <a:rPr lang="en-US" smtClean="0"/>
              <a:pPr/>
              <a:t>19</a:t>
            </a:fld>
            <a:endParaRPr lang="en-US" dirty="0"/>
          </a:p>
        </p:txBody>
      </p:sp>
      <p:pic>
        <p:nvPicPr>
          <p:cNvPr id="7" name="Graphic 6">
            <a:extLst>
              <a:ext uri="{FF2B5EF4-FFF2-40B4-BE49-F238E27FC236}">
                <a16:creationId xmlns:a16="http://schemas.microsoft.com/office/drawing/2014/main" id="{24DD77BA-692D-4CB6-B684-1C2AE57B73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7793" y="4801523"/>
            <a:ext cx="1013892" cy="147592"/>
          </a:xfrm>
          <a:prstGeom prst="rect">
            <a:avLst/>
          </a:prstGeom>
        </p:spPr>
      </p:pic>
      <p:sp>
        <p:nvSpPr>
          <p:cNvPr id="10" name="Title 3">
            <a:extLst>
              <a:ext uri="{FF2B5EF4-FFF2-40B4-BE49-F238E27FC236}">
                <a16:creationId xmlns:a16="http://schemas.microsoft.com/office/drawing/2014/main" id="{5CC87A91-006F-4628-97B4-8C8348DEB693}"/>
              </a:ext>
            </a:extLst>
          </p:cNvPr>
          <p:cNvSpPr txBox="1">
            <a:spLocks/>
          </p:cNvSpPr>
          <p:nvPr/>
        </p:nvSpPr>
        <p:spPr>
          <a:xfrm>
            <a:off x="341930" y="92250"/>
            <a:ext cx="8457658" cy="656742"/>
          </a:xfrm>
          <a:prstGeom prst="rect">
            <a:avLst/>
          </a:prstGeom>
        </p:spPr>
        <p:txBody>
          <a:bodyPr anchor="ctr"/>
          <a:lstStyle>
            <a:lvl1pPr algn="l" defTabSz="914400" rtl="0" eaLnBrk="1" latinLnBrk="0" hangingPunct="1">
              <a:lnSpc>
                <a:spcPct val="90000"/>
              </a:lnSpc>
              <a:spcBef>
                <a:spcPct val="0"/>
              </a:spcBef>
              <a:buNone/>
              <a:defRPr sz="2400" b="0" i="0" kern="1200" cap="all" baseline="0">
                <a:solidFill>
                  <a:schemeClr val="accent6"/>
                </a:solidFill>
                <a:latin typeface="Gulfstream Horizon Caps LT" panose="020B0407040503020204" pitchFamily="34" charset="0"/>
                <a:ea typeface="Gulfstream Horizon Caps LT" charset="0"/>
                <a:cs typeface="Gulfstream Horizon Caps LT" charset="0"/>
              </a:defRPr>
            </a:lvl1pPr>
          </a:lstStyle>
          <a:p>
            <a:r>
              <a:rPr lang="en-US" b="1" dirty="0">
                <a:solidFill>
                  <a:schemeClr val="bg1"/>
                </a:solidFill>
              </a:rPr>
              <a:t>Gulfstream G600</a:t>
            </a:r>
          </a:p>
        </p:txBody>
      </p:sp>
      <p:sp>
        <p:nvSpPr>
          <p:cNvPr id="12" name="Text Placeholder 5">
            <a:extLst>
              <a:ext uri="{FF2B5EF4-FFF2-40B4-BE49-F238E27FC236}">
                <a16:creationId xmlns:a16="http://schemas.microsoft.com/office/drawing/2014/main" id="{07C924E5-946D-424E-96A1-168F4B17F209}"/>
              </a:ext>
            </a:extLst>
          </p:cNvPr>
          <p:cNvSpPr txBox="1">
            <a:spLocks/>
          </p:cNvSpPr>
          <p:nvPr/>
        </p:nvSpPr>
        <p:spPr>
          <a:xfrm>
            <a:off x="360973" y="657026"/>
            <a:ext cx="5407437" cy="908892"/>
          </a:xfrm>
          <a:prstGeom prst="rect">
            <a:avLst/>
          </a:prstGeom>
          <a:noFill/>
        </p:spPr>
        <p:txBody>
          <a:bodyPr/>
          <a:lstStyle>
            <a:lvl1pPr marL="0" indent="-182880" algn="l" defTabSz="914400" rtl="0" eaLnBrk="1" latinLnBrk="0" hangingPunct="1">
              <a:lnSpc>
                <a:spcPct val="110000"/>
              </a:lnSpc>
              <a:spcBef>
                <a:spcPts val="0"/>
              </a:spcBef>
              <a:buFont typeface="Arial" panose="020B0604020202020204" pitchFamily="34" charset="0"/>
              <a:buChar char="•"/>
              <a:defRPr sz="1400" b="0" i="0" kern="1200">
                <a:solidFill>
                  <a:schemeClr val="accent6"/>
                </a:solidFill>
                <a:latin typeface="Gulfstream Horizon LT" charset="0"/>
                <a:ea typeface="Gulfstream Horizon LT" charset="0"/>
                <a:cs typeface="Gulfstream Horizon LT" charset="0"/>
              </a:defRPr>
            </a:lvl1pPr>
            <a:lvl2pPr marL="457200" indent="-182880" algn="l" defTabSz="914400" rtl="0" eaLnBrk="1" latinLnBrk="0" hangingPunct="1">
              <a:lnSpc>
                <a:spcPct val="110000"/>
              </a:lnSpc>
              <a:spcBef>
                <a:spcPts val="500"/>
              </a:spcBef>
              <a:buFont typeface="Arial" panose="020B0604020202020204" pitchFamily="34" charset="0"/>
              <a:buChar char="•"/>
              <a:defRPr sz="1400" b="0" i="0" kern="1200">
                <a:solidFill>
                  <a:schemeClr val="accent6"/>
                </a:solidFill>
                <a:latin typeface="Gulfstream Horizon LT" charset="0"/>
                <a:ea typeface="Gulfstream Horizon LT" charset="0"/>
                <a:cs typeface="Gulfstream Horizon LT" charset="0"/>
              </a:defRPr>
            </a:lvl2pPr>
            <a:lvl3pPr marL="685800" indent="-182880" algn="l" defTabSz="914400" rtl="0" eaLnBrk="1" latinLnBrk="0" hangingPunct="1">
              <a:lnSpc>
                <a:spcPct val="110000"/>
              </a:lnSpc>
              <a:spcBef>
                <a:spcPts val="500"/>
              </a:spcBef>
              <a:buFont typeface="System Font Regular"/>
              <a:buChar char="−"/>
              <a:defRPr sz="1400" b="0" i="0" kern="1200">
                <a:solidFill>
                  <a:schemeClr val="accent6"/>
                </a:solidFill>
                <a:latin typeface="Gulfstream Horizon LT" charset="0"/>
                <a:ea typeface="Gulfstream Horizon LT" charset="0"/>
                <a:cs typeface="Gulfstream Horizon LT" charset="0"/>
              </a:defRPr>
            </a:lvl3pPr>
            <a:lvl4pPr marL="777240" indent="-228600" algn="l" defTabSz="914400" rtl="0" eaLnBrk="1" latinLnBrk="0" hangingPunct="1">
              <a:lnSpc>
                <a:spcPct val="110000"/>
              </a:lnSpc>
              <a:spcBef>
                <a:spcPts val="500"/>
              </a:spcBef>
              <a:buFont typeface="Arial" panose="020B0604020202020204" pitchFamily="34" charset="0"/>
              <a:buChar char="•"/>
              <a:defRPr sz="1400" b="0" i="0" kern="1200">
                <a:solidFill>
                  <a:schemeClr val="accent6"/>
                </a:solidFill>
                <a:latin typeface="Gulfstream Horizon LT" charset="0"/>
                <a:ea typeface="Gulfstream Horizon LT" charset="0"/>
                <a:cs typeface="Gulfstream Horizon LT" charset="0"/>
              </a:defRPr>
            </a:lvl4pPr>
            <a:lvl5pPr marL="868680" indent="-228600" algn="l" defTabSz="914400" rtl="0" eaLnBrk="1" latinLnBrk="0" hangingPunct="1">
              <a:lnSpc>
                <a:spcPct val="110000"/>
              </a:lnSpc>
              <a:spcBef>
                <a:spcPts val="500"/>
              </a:spcBef>
              <a:buFont typeface="Courier New" panose="02070309020205020404" pitchFamily="49" charset="0"/>
              <a:buChar char="o"/>
              <a:defRPr sz="1400" b="0" i="0" kern="1200">
                <a:solidFill>
                  <a:schemeClr val="accent6"/>
                </a:solidFill>
                <a:latin typeface="Gulfstream Horizon LT" charset="0"/>
                <a:ea typeface="Gulfstream Horizon LT" charset="0"/>
                <a:cs typeface="Gulfstream Horizon L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600" i="1" dirty="0">
                <a:solidFill>
                  <a:schemeClr val="bg1"/>
                </a:solidFill>
              </a:rPr>
              <a:t>The G600 is the market-leader in speed, range and efficiency with the segments most advanced technology</a:t>
            </a:r>
            <a:endParaRPr lang="en-US" sz="1000" i="1" dirty="0">
              <a:solidFill>
                <a:schemeClr val="bg1"/>
              </a:solidFill>
            </a:endParaRPr>
          </a:p>
          <a:p>
            <a:endParaRPr lang="en-US" dirty="0"/>
          </a:p>
        </p:txBody>
      </p:sp>
      <p:graphicFrame>
        <p:nvGraphicFramePr>
          <p:cNvPr id="4" name="Table 3">
            <a:extLst>
              <a:ext uri="{FF2B5EF4-FFF2-40B4-BE49-F238E27FC236}">
                <a16:creationId xmlns:a16="http://schemas.microsoft.com/office/drawing/2014/main" id="{CAFFC6A1-8305-2CCF-2E50-93D34DDC3D7D}"/>
              </a:ext>
            </a:extLst>
          </p:cNvPr>
          <p:cNvGraphicFramePr>
            <a:graphicFrameLocks noGrp="1"/>
          </p:cNvGraphicFramePr>
          <p:nvPr/>
        </p:nvGraphicFramePr>
        <p:xfrm>
          <a:off x="5762353" y="2461195"/>
          <a:ext cx="2835179" cy="1179036"/>
        </p:xfrm>
        <a:graphic>
          <a:graphicData uri="http://schemas.openxmlformats.org/drawingml/2006/table">
            <a:tbl>
              <a:tblPr firstRow="1" bandRow="1"/>
              <a:tblGrid>
                <a:gridCol w="1217768">
                  <a:extLst>
                    <a:ext uri="{9D8B030D-6E8A-4147-A177-3AD203B41FA5}">
                      <a16:colId xmlns:a16="http://schemas.microsoft.com/office/drawing/2014/main" val="2171634686"/>
                    </a:ext>
                  </a:extLst>
                </a:gridCol>
                <a:gridCol w="1617411">
                  <a:extLst>
                    <a:ext uri="{9D8B030D-6E8A-4147-A177-3AD203B41FA5}">
                      <a16:colId xmlns:a16="http://schemas.microsoft.com/office/drawing/2014/main" val="4273200973"/>
                    </a:ext>
                  </a:extLst>
                </a:gridCol>
              </a:tblGrid>
              <a:tr h="404229">
                <a:tc>
                  <a:txBody>
                    <a:bodyPr/>
                    <a:lstStyle/>
                    <a:p>
                      <a:pPr marL="0" marR="0" indent="0" algn="l" rtl="0" eaLnBrk="0" fontAlgn="base" latinLnBrk="0" hangingPunct="0">
                        <a:lnSpc>
                          <a:spcPct val="100000"/>
                        </a:lnSpc>
                        <a:spcBef>
                          <a:spcPts val="540"/>
                        </a:spcBef>
                        <a:spcAft>
                          <a:spcPts val="0"/>
                        </a:spcAft>
                      </a:pPr>
                      <a:r>
                        <a:rPr lang="en-US" sz="1100" b="1" i="0" u="none" strike="noStrike" kern="1200" baseline="0" dirty="0">
                          <a:ln>
                            <a:noFill/>
                          </a:ln>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Fleet Time</a:t>
                      </a:r>
                    </a:p>
                    <a:p>
                      <a:pPr marL="0" marR="0" indent="0" algn="l" rtl="0" eaLnBrk="0" fontAlgn="base" latinLnBrk="0" hangingPunct="0">
                        <a:lnSpc>
                          <a:spcPct val="100000"/>
                        </a:lnSpc>
                        <a:spcBef>
                          <a:spcPts val="540"/>
                        </a:spcBef>
                        <a:spcAft>
                          <a:spcPts val="0"/>
                        </a:spcAft>
                      </a:pPr>
                      <a:r>
                        <a:rPr lang="en-US" sz="1100" b="0" i="1" u="none" strike="noStrike" kern="1200"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Fleet Leaders</a:t>
                      </a:r>
                      <a:endParaRPr lang="en-US" sz="1100" b="0" i="1" u="none" strike="noStrike" dirty="0">
                        <a:solidFill>
                          <a:schemeClr val="bg1"/>
                        </a:solidFill>
                        <a:effectLst/>
                        <a:latin typeface="Arial" panose="020B0604020202020204" pitchFamily="34" charset="0"/>
                      </a:endParaRPr>
                    </a:p>
                  </a:txBody>
                  <a:tcPr marL="87078" marR="87078" marT="69278" marB="69278"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rtl="0" eaLnBrk="1" fontAlgn="ctr" latinLnBrk="0" hangingPunct="1">
                        <a:lnSpc>
                          <a:spcPct val="150000"/>
                        </a:lnSpc>
                        <a:spcBef>
                          <a:spcPts val="0"/>
                        </a:spcBef>
                        <a:spcAft>
                          <a:spcPts val="0"/>
                        </a:spcAft>
                      </a:pPr>
                      <a:r>
                        <a:rPr lang="en-US" sz="1100" b="1" i="0" u="none" strike="noStrike" kern="1200"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154,300+ </a:t>
                      </a:r>
                      <a:r>
                        <a:rPr lang="en-US" sz="1100" b="1" i="0" u="none" strike="noStrike" kern="1200" dirty="0" err="1">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hrs</a:t>
                      </a:r>
                      <a:endParaRPr lang="en-US" sz="1100" b="1" i="0" u="none" strike="noStrike" kern="1200"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endParaRPr>
                    </a:p>
                    <a:p>
                      <a:pPr marL="0" marR="0" lvl="0" indent="0" algn="l" defTabSz="914400" rtl="0" eaLnBrk="1" fontAlgn="ctr" latinLnBrk="0" hangingPunct="1">
                        <a:lnSpc>
                          <a:spcPct val="150000"/>
                        </a:lnSpc>
                        <a:spcBef>
                          <a:spcPts val="0"/>
                        </a:spcBef>
                        <a:spcAft>
                          <a:spcPts val="0"/>
                        </a:spcAft>
                        <a:buClrTx/>
                        <a:buSzTx/>
                        <a:buFontTx/>
                        <a:buNone/>
                        <a:tabLst/>
                        <a:defRPr/>
                      </a:pPr>
                      <a:r>
                        <a:rPr lang="en-US" sz="1100" b="1" i="1" u="none" strike="noStrike" kern="1200"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2,685+ </a:t>
                      </a:r>
                      <a:r>
                        <a:rPr lang="en-US" sz="1100" b="1" i="1" u="none" strike="noStrike" kern="1200" dirty="0" err="1">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hrs</a:t>
                      </a:r>
                      <a:endParaRPr lang="en-US" sz="1100" b="1" i="1" u="none" strike="noStrike" dirty="0">
                        <a:solidFill>
                          <a:schemeClr val="bg1"/>
                        </a:solidFill>
                        <a:effectLst/>
                        <a:latin typeface="Arial" panose="020B0604020202020204" pitchFamily="34" charset="0"/>
                      </a:endParaRPr>
                    </a:p>
                  </a:txBody>
                  <a:tcPr marL="86597" marR="86597" marT="43299" marB="43299"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9858703"/>
                  </a:ext>
                </a:extLst>
              </a:tr>
              <a:tr h="392715">
                <a:tc>
                  <a:txBody>
                    <a:bodyPr/>
                    <a:lstStyle/>
                    <a:p>
                      <a:pPr marL="0" marR="0" indent="0" algn="l" rtl="0" eaLnBrk="0" fontAlgn="base" latinLnBrk="0" hangingPunct="0">
                        <a:lnSpc>
                          <a:spcPct val="100000"/>
                        </a:lnSpc>
                        <a:spcBef>
                          <a:spcPts val="378"/>
                        </a:spcBef>
                        <a:spcAft>
                          <a:spcPts val="0"/>
                        </a:spcAft>
                      </a:pPr>
                      <a:r>
                        <a:rPr lang="en-US" sz="1100" b="1" i="0" u="none" strike="noStrike" kern="1200" baseline="0" dirty="0">
                          <a:ln>
                            <a:noFill/>
                          </a:ln>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Fleet Landings</a:t>
                      </a:r>
                    </a:p>
                    <a:p>
                      <a:pPr marL="0" marR="0" lvl="0" indent="0" algn="l" defTabSz="914400" rtl="0" eaLnBrk="0" fontAlgn="base" latinLnBrk="0" hangingPunct="0">
                        <a:lnSpc>
                          <a:spcPct val="100000"/>
                        </a:lnSpc>
                        <a:spcBef>
                          <a:spcPts val="378"/>
                        </a:spcBef>
                        <a:spcAft>
                          <a:spcPts val="0"/>
                        </a:spcAft>
                        <a:buClrTx/>
                        <a:buSzTx/>
                        <a:buFontTx/>
                        <a:buNone/>
                        <a:tabLst/>
                        <a:defRPr/>
                      </a:pPr>
                      <a:r>
                        <a:rPr lang="en-US" sz="1100" b="0" i="1" u="none" strike="noStrike" kern="1200"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Fleet Leaders</a:t>
                      </a:r>
                      <a:endParaRPr lang="en-US" sz="1100" b="0" i="1" u="none" strike="noStrike" dirty="0">
                        <a:solidFill>
                          <a:schemeClr val="bg1"/>
                        </a:solidFill>
                        <a:effectLst/>
                        <a:latin typeface="Arial" panose="020B0604020202020204" pitchFamily="34" charset="0"/>
                      </a:endParaRPr>
                    </a:p>
                  </a:txBody>
                  <a:tcPr marL="87078" marR="87078" marT="69278" marB="69278"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rtl="0" eaLnBrk="1" fontAlgn="ctr" latinLnBrk="0" hangingPunct="1">
                        <a:lnSpc>
                          <a:spcPct val="150000"/>
                        </a:lnSpc>
                        <a:spcBef>
                          <a:spcPts val="0"/>
                        </a:spcBef>
                        <a:spcAft>
                          <a:spcPts val="0"/>
                        </a:spcAft>
                      </a:pPr>
                      <a:r>
                        <a:rPr lang="en-US" sz="1100" b="1" i="0" u="none" strike="noStrike" kern="1200"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69,100+</a:t>
                      </a:r>
                    </a:p>
                    <a:p>
                      <a:pPr marL="0" algn="l" rtl="0" eaLnBrk="1" fontAlgn="ctr" latinLnBrk="0" hangingPunct="1">
                        <a:lnSpc>
                          <a:spcPct val="150000"/>
                        </a:lnSpc>
                        <a:spcBef>
                          <a:spcPts val="0"/>
                        </a:spcBef>
                        <a:spcAft>
                          <a:spcPts val="0"/>
                        </a:spcAft>
                      </a:pPr>
                      <a:r>
                        <a:rPr lang="en-US" sz="1100" b="1" i="1" u="none" strike="noStrike" kern="1200"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1800+</a:t>
                      </a:r>
                      <a:endParaRPr lang="en-US" sz="2800" b="1" i="1" u="none" strike="noStrike" dirty="0">
                        <a:solidFill>
                          <a:schemeClr val="bg1"/>
                        </a:solidFill>
                        <a:effectLst/>
                        <a:latin typeface="Arial" panose="020B0604020202020204" pitchFamily="34" charset="0"/>
                      </a:endParaRPr>
                    </a:p>
                  </a:txBody>
                  <a:tcPr marL="86597" marR="86597" marT="43299" marB="43299"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0757714"/>
                  </a:ext>
                </a:extLst>
              </a:tr>
            </a:tbl>
          </a:graphicData>
        </a:graphic>
      </p:graphicFrame>
      <p:sp>
        <p:nvSpPr>
          <p:cNvPr id="8" name="TextBox 7">
            <a:extLst>
              <a:ext uri="{FF2B5EF4-FFF2-40B4-BE49-F238E27FC236}">
                <a16:creationId xmlns:a16="http://schemas.microsoft.com/office/drawing/2014/main" id="{2E8C1159-D0C1-8749-6037-A1CC7F766380}"/>
              </a:ext>
            </a:extLst>
          </p:cNvPr>
          <p:cNvSpPr txBox="1"/>
          <p:nvPr/>
        </p:nvSpPr>
        <p:spPr>
          <a:xfrm>
            <a:off x="5762353" y="1931948"/>
            <a:ext cx="3262212" cy="461665"/>
          </a:xfrm>
          <a:prstGeom prst="rect">
            <a:avLst/>
          </a:prstGeom>
          <a:noFill/>
        </p:spPr>
        <p:txBody>
          <a:bodyPr wrap="square" rtlCol="0">
            <a:spAutoFit/>
          </a:bodyPr>
          <a:lstStyle/>
          <a:p>
            <a:pPr algn="l"/>
            <a:r>
              <a:rPr lang="en-US" sz="1200" b="1" i="1" dirty="0">
                <a:solidFill>
                  <a:schemeClr val="accent6"/>
                </a:solidFill>
              </a:rPr>
              <a:t>12 Month Dispatch Reliability of 99.85% (NBAA). 99.68% Gulfstream</a:t>
            </a:r>
          </a:p>
        </p:txBody>
      </p:sp>
      <p:sp>
        <p:nvSpPr>
          <p:cNvPr id="6" name="TextBox 5">
            <a:extLst>
              <a:ext uri="{FF2B5EF4-FFF2-40B4-BE49-F238E27FC236}">
                <a16:creationId xmlns:a16="http://schemas.microsoft.com/office/drawing/2014/main" id="{22ADBD34-8FF5-704B-7A99-14A487C6A940}"/>
              </a:ext>
            </a:extLst>
          </p:cNvPr>
          <p:cNvSpPr txBox="1"/>
          <p:nvPr/>
        </p:nvSpPr>
        <p:spPr>
          <a:xfrm>
            <a:off x="5762353" y="1576687"/>
            <a:ext cx="3256156" cy="646331"/>
          </a:xfrm>
          <a:prstGeom prst="rect">
            <a:avLst/>
          </a:prstGeom>
          <a:noFill/>
        </p:spPr>
        <p:txBody>
          <a:bodyPr wrap="square" rtlCol="0">
            <a:spAutoFit/>
          </a:bodyPr>
          <a:lstStyle/>
          <a:p>
            <a:r>
              <a:rPr lang="en-US" sz="1800" b="1" i="1" dirty="0">
                <a:solidFill>
                  <a:schemeClr val="accent6"/>
                </a:solidFill>
              </a:rPr>
              <a:t>170 Aircraft in Service</a:t>
            </a:r>
          </a:p>
          <a:p>
            <a:pPr algn="l"/>
            <a:endParaRPr lang="en-US" dirty="0">
              <a:solidFill>
                <a:schemeClr val="accent6"/>
              </a:solidFill>
            </a:endParaRPr>
          </a:p>
        </p:txBody>
      </p:sp>
    </p:spTree>
    <p:extLst>
      <p:ext uri="{BB962C8B-B14F-4D97-AF65-F5344CB8AC3E}">
        <p14:creationId xmlns:p14="http://schemas.microsoft.com/office/powerpoint/2010/main" val="75602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clouds, cloudy&#10;&#10;Description automatically generated">
            <a:extLst>
              <a:ext uri="{FF2B5EF4-FFF2-40B4-BE49-F238E27FC236}">
                <a16:creationId xmlns:a16="http://schemas.microsoft.com/office/drawing/2014/main" id="{8B1062BB-4B03-3231-5629-266FC7AD6A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5" name="Title 4">
            <a:extLst>
              <a:ext uri="{FF2B5EF4-FFF2-40B4-BE49-F238E27FC236}">
                <a16:creationId xmlns:a16="http://schemas.microsoft.com/office/drawing/2014/main" id="{3ED70A22-29EF-324A-95EF-B57DF9B08D01}"/>
              </a:ext>
            </a:extLst>
          </p:cNvPr>
          <p:cNvSpPr>
            <a:spLocks noGrp="1"/>
          </p:cNvSpPr>
          <p:nvPr>
            <p:ph type="title"/>
          </p:nvPr>
        </p:nvSpPr>
        <p:spPr>
          <a:xfrm>
            <a:off x="5016109" y="70947"/>
            <a:ext cx="3777567" cy="1087821"/>
          </a:xfrm>
        </p:spPr>
        <p:txBody>
          <a:bodyPr/>
          <a:lstStyle/>
          <a:p>
            <a:r>
              <a:rPr lang="en-US" dirty="0"/>
              <a:t>Strength of Gulfstream</a:t>
            </a:r>
          </a:p>
        </p:txBody>
      </p:sp>
      <p:sp>
        <p:nvSpPr>
          <p:cNvPr id="2" name="Footer Placeholder 1">
            <a:extLst>
              <a:ext uri="{FF2B5EF4-FFF2-40B4-BE49-F238E27FC236}">
                <a16:creationId xmlns:a16="http://schemas.microsoft.com/office/drawing/2014/main" id="{A11CE704-B243-404A-A703-B86547E19FB7}"/>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3E50B58D-6A7B-254A-8A0A-02A3328367BC}"/>
              </a:ext>
            </a:extLst>
          </p:cNvPr>
          <p:cNvSpPr>
            <a:spLocks noGrp="1"/>
          </p:cNvSpPr>
          <p:nvPr>
            <p:ph type="sldNum" sz="quarter" idx="11"/>
          </p:nvPr>
        </p:nvSpPr>
        <p:spPr/>
        <p:txBody>
          <a:bodyPr/>
          <a:lstStyle/>
          <a:p>
            <a:fld id="{A88273B2-5A45-D342-8E66-F9BA38060AB7}" type="slidenum">
              <a:rPr lang="en-US" smtClean="0"/>
              <a:pPr/>
              <a:t>2</a:t>
            </a:fld>
            <a:endParaRPr lang="en-US" dirty="0"/>
          </a:p>
        </p:txBody>
      </p:sp>
      <p:sp>
        <p:nvSpPr>
          <p:cNvPr id="7" name="Text Placeholder 6">
            <a:extLst>
              <a:ext uri="{FF2B5EF4-FFF2-40B4-BE49-F238E27FC236}">
                <a16:creationId xmlns:a16="http://schemas.microsoft.com/office/drawing/2014/main" id="{4755EDBD-18CC-3245-9F54-9DABBE99C199}"/>
              </a:ext>
            </a:extLst>
          </p:cNvPr>
          <p:cNvSpPr>
            <a:spLocks noGrp="1"/>
          </p:cNvSpPr>
          <p:nvPr>
            <p:ph type="body" sz="quarter" idx="13"/>
          </p:nvPr>
        </p:nvSpPr>
        <p:spPr/>
        <p:txBody>
          <a:bodyPr/>
          <a:lstStyle/>
          <a:p>
            <a:pPr>
              <a:lnSpc>
                <a:spcPct val="100000"/>
              </a:lnSpc>
              <a:spcBef>
                <a:spcPts val="1200"/>
              </a:spcBef>
              <a:defRPr/>
            </a:pPr>
            <a:r>
              <a:rPr lang="en-US" dirty="0"/>
              <a:t>Leading the industry with more than a decade of investments </a:t>
            </a:r>
          </a:p>
          <a:p>
            <a:pPr marL="182880" indent="-182880">
              <a:lnSpc>
                <a:spcPct val="100000"/>
              </a:lnSpc>
              <a:spcBef>
                <a:spcPts val="600"/>
              </a:spcBef>
              <a:buFont typeface="Arial" panose="020B0604020202020204" pitchFamily="34" charset="0"/>
              <a:buChar char="•"/>
              <a:defRPr/>
            </a:pPr>
            <a:r>
              <a:rPr lang="en-US" dirty="0">
                <a:solidFill>
                  <a:srgbClr val="7A99AC"/>
                </a:solidFill>
              </a:rPr>
              <a:t>Advanced technology</a:t>
            </a:r>
          </a:p>
          <a:p>
            <a:pPr marL="182880" indent="-182880">
              <a:lnSpc>
                <a:spcPct val="100000"/>
              </a:lnSpc>
              <a:spcBef>
                <a:spcPts val="600"/>
              </a:spcBef>
              <a:buFont typeface="Arial" panose="020B0604020202020204" pitchFamily="34" charset="0"/>
              <a:buChar char="•"/>
              <a:defRPr/>
            </a:pPr>
            <a:r>
              <a:rPr lang="en-US" dirty="0">
                <a:solidFill>
                  <a:srgbClr val="7A99AC"/>
                </a:solidFill>
              </a:rPr>
              <a:t>Precision manufacturing</a:t>
            </a:r>
          </a:p>
          <a:p>
            <a:pPr marL="182880" indent="-182880">
              <a:lnSpc>
                <a:spcPct val="100000"/>
              </a:lnSpc>
              <a:spcBef>
                <a:spcPts val="600"/>
              </a:spcBef>
              <a:buFont typeface="Arial" panose="020B0604020202020204" pitchFamily="34" charset="0"/>
              <a:buChar char="•"/>
              <a:defRPr/>
            </a:pPr>
            <a:r>
              <a:rPr lang="en-US" dirty="0">
                <a:solidFill>
                  <a:srgbClr val="7A99AC"/>
                </a:solidFill>
              </a:rPr>
              <a:t>Unmatched cabin experience</a:t>
            </a:r>
          </a:p>
          <a:p>
            <a:pPr marL="182880" indent="-182880">
              <a:lnSpc>
                <a:spcPct val="100000"/>
              </a:lnSpc>
              <a:spcBef>
                <a:spcPts val="600"/>
              </a:spcBef>
              <a:buFont typeface="Arial" panose="020B0604020202020204" pitchFamily="34" charset="0"/>
              <a:buChar char="•"/>
              <a:defRPr/>
            </a:pPr>
            <a:r>
              <a:rPr lang="en-US" dirty="0">
                <a:solidFill>
                  <a:srgbClr val="7A99AC"/>
                </a:solidFill>
              </a:rPr>
              <a:t>Outstanding customer support</a:t>
            </a:r>
          </a:p>
          <a:p>
            <a:pPr>
              <a:lnSpc>
                <a:spcPct val="100000"/>
              </a:lnSpc>
              <a:spcBef>
                <a:spcPts val="1200"/>
              </a:spcBef>
              <a:defRPr/>
            </a:pPr>
            <a:r>
              <a:rPr lang="en-US" dirty="0"/>
              <a:t>Introduced the most formidable fleet of new, high-technology aircraft</a:t>
            </a:r>
          </a:p>
          <a:p>
            <a:pPr>
              <a:lnSpc>
                <a:spcPct val="100000"/>
              </a:lnSpc>
              <a:spcBef>
                <a:spcPts val="1200"/>
              </a:spcBef>
            </a:pPr>
            <a:endParaRPr lang="en-US" dirty="0"/>
          </a:p>
        </p:txBody>
      </p:sp>
    </p:spTree>
    <p:extLst>
      <p:ext uri="{BB962C8B-B14F-4D97-AF65-F5344CB8AC3E}">
        <p14:creationId xmlns:p14="http://schemas.microsoft.com/office/powerpoint/2010/main" val="2810246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dark, skiing, air, man&#10;&#10;Description automatically generated">
            <a:extLst>
              <a:ext uri="{FF2B5EF4-FFF2-40B4-BE49-F238E27FC236}">
                <a16:creationId xmlns:a16="http://schemas.microsoft.com/office/drawing/2014/main" id="{B58EC166-7EA4-9A46-8B04-91DE40DF9E07}"/>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t="5602" b="21120"/>
          <a:stretch/>
        </p:blipFill>
        <p:spPr>
          <a:xfrm>
            <a:off x="0" y="0"/>
            <a:ext cx="9144000" cy="5143500"/>
          </a:xfrm>
        </p:spPr>
      </p:pic>
      <p:sp>
        <p:nvSpPr>
          <p:cNvPr id="13" name="Rectangle 12">
            <a:extLst>
              <a:ext uri="{FF2B5EF4-FFF2-40B4-BE49-F238E27FC236}">
                <a16:creationId xmlns:a16="http://schemas.microsoft.com/office/drawing/2014/main" id="{0D65E343-9047-DF47-8E00-DDB70FD8EE16}"/>
              </a:ext>
            </a:extLst>
          </p:cNvPr>
          <p:cNvSpPr>
            <a:spLocks noChangeArrowheads="1"/>
          </p:cNvSpPr>
          <p:nvPr/>
        </p:nvSpPr>
        <p:spPr bwMode="auto">
          <a:xfrm>
            <a:off x="2166" y="0"/>
            <a:ext cx="9141834" cy="811213"/>
          </a:xfrm>
          <a:prstGeom prst="rect">
            <a:avLst/>
          </a:prstGeom>
          <a:solidFill>
            <a:srgbClr val="001B2E">
              <a:alpha val="73000"/>
            </a:srgbClr>
          </a:solidFill>
          <a:ln>
            <a:noFill/>
          </a:ln>
        </p:spPr>
        <p:txBody>
          <a:bodyPr/>
          <a:lstStyle>
            <a:lvl1pPr eaLnBrk="0" hangingPunct="0">
              <a:spcBef>
                <a:spcPct val="50000"/>
              </a:spcBef>
              <a:buClr>
                <a:srgbClr val="A6A6A6"/>
              </a:buClr>
              <a:buFont typeface="Arial" pitchFamily="34" charset="0"/>
              <a:buChar char="•"/>
              <a:defRPr sz="2000">
                <a:solidFill>
                  <a:schemeClr val="bg1"/>
                </a:solidFill>
                <a:latin typeface="Brown Pro Regular" charset="0"/>
                <a:ea typeface="ＭＳ Ｐゴシック" pitchFamily="34" charset="-128"/>
                <a:cs typeface="Brown Pro Regular" charset="0"/>
              </a:defRPr>
            </a:lvl1pPr>
            <a:lvl2pPr marL="742950" indent="-285750" eaLnBrk="0" hangingPunct="0">
              <a:lnSpc>
                <a:spcPct val="95000"/>
              </a:lnSpc>
              <a:spcBef>
                <a:spcPct val="35000"/>
              </a:spcBef>
              <a:buClr>
                <a:srgbClr val="A6A6A6"/>
              </a:buClr>
              <a:buFont typeface="Lucida Grande" charset="0"/>
              <a:buChar char="–"/>
              <a:defRPr>
                <a:solidFill>
                  <a:schemeClr val="bg1"/>
                </a:solidFill>
                <a:latin typeface="Brown Pro Regular" charset="0"/>
                <a:ea typeface="ＭＳ Ｐゴシック" pitchFamily="34" charset="-128"/>
                <a:cs typeface="Brown Pro Regular" charset="0"/>
              </a:defRPr>
            </a:lvl2pPr>
            <a:lvl3pPr marL="1143000" indent="-228600" eaLnBrk="0" hangingPunct="0">
              <a:lnSpc>
                <a:spcPct val="95000"/>
              </a:lnSpc>
              <a:spcBef>
                <a:spcPct val="35000"/>
              </a:spcBef>
              <a:buClr>
                <a:srgbClr val="A6A6A6"/>
              </a:buClr>
              <a:buFont typeface="Arial" pitchFamily="34" charset="0"/>
              <a:buChar char="•"/>
              <a:defRPr>
                <a:solidFill>
                  <a:schemeClr val="bg1"/>
                </a:solidFill>
                <a:latin typeface="Brown Pro Regular" charset="0"/>
                <a:ea typeface="ＭＳ Ｐゴシック" pitchFamily="34" charset="-128"/>
                <a:cs typeface="Brown Pro Regular" charset="0"/>
              </a:defRPr>
            </a:lvl3pPr>
            <a:lvl4pPr marL="16002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4pPr>
            <a:lvl5pPr marL="20574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5pPr>
            <a:lvl6pPr marL="25146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6pPr>
            <a:lvl7pPr marL="29718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7pPr>
            <a:lvl8pPr marL="34290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8pPr>
            <a:lvl9pPr marL="38862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A2C5CAC9-4DCA-9144-A5BD-CB137401D289}"/>
              </a:ext>
            </a:extLst>
          </p:cNvPr>
          <p:cNvSpPr>
            <a:spLocks noGrp="1"/>
          </p:cNvSpPr>
          <p:nvPr>
            <p:ph type="ftr" sz="quarter" idx="10"/>
          </p:nvPr>
        </p:nvSpPr>
        <p:spPr/>
        <p:txBody>
          <a:bodyPr/>
          <a:lstStyle/>
          <a:p>
            <a:r>
              <a:rPr lang="en-US" dirty="0">
                <a:latin typeface="Gulfstream Horizon LT" charset="0"/>
                <a:ea typeface="Gulfstream Horizon LT" charset="0"/>
                <a:cs typeface="Gulfstream Horizon LT" charset="0"/>
              </a:rPr>
              <a:t>Gulfstream Proprietary Information</a:t>
            </a:r>
          </a:p>
        </p:txBody>
      </p:sp>
      <p:pic>
        <p:nvPicPr>
          <p:cNvPr id="7" name="Graphic 6">
            <a:extLst>
              <a:ext uri="{FF2B5EF4-FFF2-40B4-BE49-F238E27FC236}">
                <a16:creationId xmlns:a16="http://schemas.microsoft.com/office/drawing/2014/main" id="{421C7AD4-3926-244B-8668-2F93F74653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07793" y="4801523"/>
            <a:ext cx="1013892" cy="147592"/>
          </a:xfrm>
          <a:prstGeom prst="rect">
            <a:avLst/>
          </a:prstGeom>
        </p:spPr>
      </p:pic>
      <p:sp>
        <p:nvSpPr>
          <p:cNvPr id="11" name="Rectangle 10">
            <a:extLst>
              <a:ext uri="{FF2B5EF4-FFF2-40B4-BE49-F238E27FC236}">
                <a16:creationId xmlns:a16="http://schemas.microsoft.com/office/drawing/2014/main" id="{DF19BA70-AAF0-3C4E-B059-C2A8315F779B}"/>
              </a:ext>
            </a:extLst>
          </p:cNvPr>
          <p:cNvSpPr>
            <a:spLocks noChangeArrowheads="1"/>
          </p:cNvSpPr>
          <p:nvPr/>
        </p:nvSpPr>
        <p:spPr bwMode="auto">
          <a:xfrm>
            <a:off x="2014623" y="2683876"/>
            <a:ext cx="503345" cy="212366"/>
          </a:xfrm>
          <a:prstGeom prst="rect">
            <a:avLst/>
          </a:prstGeom>
          <a:solidFill>
            <a:srgbClr val="051C2B"/>
          </a:solidFill>
          <a:ln>
            <a:noFill/>
          </a:ln>
          <a:effectLst/>
        </p:spPr>
        <p:txBody>
          <a:bodyPr wrap="square" lIns="24384" tIns="27432" rIns="24384" bIns="0" anchor="ctr">
            <a:spAutoFit/>
          </a:bodyPr>
          <a:lstStyle/>
          <a:p>
            <a:pPr algn="ctr" defTabSz="1735623" eaLnBrk="0" fontAlgn="base" hangingPunct="0">
              <a:spcBef>
                <a:spcPct val="50000"/>
              </a:spcBef>
              <a:spcAft>
                <a:spcPct val="0"/>
              </a:spcAft>
            </a:pPr>
            <a:r>
              <a:rPr lang="en-US" sz="1200" dirty="0">
                <a:solidFill>
                  <a:srgbClr val="7FA9AE"/>
                </a:solidFill>
                <a:latin typeface="Gulfstream Horizon LT" panose="020B0302020203020204" pitchFamily="34" charset="0"/>
                <a:ea typeface="Gulfstream Horizon LT" panose="020B0302020203020204" pitchFamily="34" charset="0"/>
                <a:cs typeface="Gulfstream Horizon LT" panose="020B0302020203020204" pitchFamily="34" charset="0"/>
              </a:rPr>
              <a:t>M0.90</a:t>
            </a:r>
          </a:p>
        </p:txBody>
      </p:sp>
      <p:sp>
        <p:nvSpPr>
          <p:cNvPr id="10" name="Rectangle 10">
            <a:extLst>
              <a:ext uri="{FF2B5EF4-FFF2-40B4-BE49-F238E27FC236}">
                <a16:creationId xmlns:a16="http://schemas.microsoft.com/office/drawing/2014/main" id="{DB5240BC-08AC-2E40-829B-52DA87179584}"/>
              </a:ext>
            </a:extLst>
          </p:cNvPr>
          <p:cNvSpPr>
            <a:spLocks noChangeArrowheads="1"/>
          </p:cNvSpPr>
          <p:nvPr/>
        </p:nvSpPr>
        <p:spPr bwMode="auto">
          <a:xfrm>
            <a:off x="3384013" y="1463102"/>
            <a:ext cx="2375973" cy="243143"/>
          </a:xfrm>
          <a:prstGeom prst="rect">
            <a:avLst/>
          </a:prstGeom>
          <a:noFill/>
          <a:ln>
            <a:noFill/>
          </a:ln>
          <a:effectLst/>
        </p:spPr>
        <p:txBody>
          <a:bodyPr wrap="square" lIns="24384" tIns="27432" rIns="24384" bIns="0" anchor="ctr">
            <a:spAutoFit/>
          </a:bodyPr>
          <a:lstStyle/>
          <a:p>
            <a:pPr algn="ctr" defTabSz="1735623" eaLnBrk="0" fontAlgn="base" hangingPunct="0">
              <a:spcBef>
                <a:spcPct val="50000"/>
              </a:spcBef>
              <a:spcAft>
                <a:spcPct val="0"/>
              </a:spcAft>
            </a:pPr>
            <a:r>
              <a:rPr lang="en-US" sz="1400" cap="all" dirty="0">
                <a:solidFill>
                  <a:schemeClr val="bg1"/>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New York</a:t>
            </a:r>
          </a:p>
        </p:txBody>
      </p:sp>
      <p:sp>
        <p:nvSpPr>
          <p:cNvPr id="12" name="Rectangle 10">
            <a:extLst>
              <a:ext uri="{FF2B5EF4-FFF2-40B4-BE49-F238E27FC236}">
                <a16:creationId xmlns:a16="http://schemas.microsoft.com/office/drawing/2014/main" id="{DD43F1A1-8084-9148-AAD2-971E5EE4AEF9}"/>
              </a:ext>
            </a:extLst>
          </p:cNvPr>
          <p:cNvSpPr>
            <a:spLocks noChangeArrowheads="1"/>
          </p:cNvSpPr>
          <p:nvPr/>
        </p:nvSpPr>
        <p:spPr bwMode="auto">
          <a:xfrm>
            <a:off x="1060906" y="2229265"/>
            <a:ext cx="503446" cy="212366"/>
          </a:xfrm>
          <a:prstGeom prst="rect">
            <a:avLst/>
          </a:prstGeom>
          <a:solidFill>
            <a:srgbClr val="051C2B"/>
          </a:solidFill>
          <a:ln>
            <a:noFill/>
          </a:ln>
          <a:effectLst/>
        </p:spPr>
        <p:txBody>
          <a:bodyPr wrap="square" lIns="24384" tIns="27432" rIns="24384" bIns="0" anchor="ctr">
            <a:spAutoFit/>
          </a:bodyPr>
          <a:lstStyle/>
          <a:p>
            <a:pPr algn="ctr" defTabSz="1735623" eaLnBrk="0" fontAlgn="base" hangingPunct="0">
              <a:spcBef>
                <a:spcPct val="50000"/>
              </a:spcBef>
              <a:spcAft>
                <a:spcPct val="0"/>
              </a:spcAft>
            </a:pPr>
            <a:r>
              <a:rPr lang="en-US" sz="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M0.85</a:t>
            </a:r>
          </a:p>
        </p:txBody>
      </p:sp>
      <p:sp>
        <p:nvSpPr>
          <p:cNvPr id="15" name="Title 2">
            <a:extLst>
              <a:ext uri="{FF2B5EF4-FFF2-40B4-BE49-F238E27FC236}">
                <a16:creationId xmlns:a16="http://schemas.microsoft.com/office/drawing/2014/main" id="{CCE71432-8E03-FA4A-AC0E-63382982D2A7}"/>
              </a:ext>
            </a:extLst>
          </p:cNvPr>
          <p:cNvSpPr txBox="1">
            <a:spLocks/>
          </p:cNvSpPr>
          <p:nvPr/>
        </p:nvSpPr>
        <p:spPr>
          <a:xfrm>
            <a:off x="355046" y="124308"/>
            <a:ext cx="8457658" cy="656742"/>
          </a:xfrm>
          <a:prstGeom prst="rect">
            <a:avLst/>
          </a:prstGeom>
          <a:noFill/>
        </p:spPr>
        <p:txBody>
          <a:bodyPr vert="horz" lIns="91440" tIns="73152" rIns="91440" bIns="45720" rtlCol="0" anchor="ctr">
            <a:noAutofit/>
          </a:bodyPr>
          <a:lstStyle>
            <a:lvl1pPr algn="l" defTabSz="914400" rtl="0" eaLnBrk="1" latinLnBrk="0" hangingPunct="1">
              <a:lnSpc>
                <a:spcPct val="90000"/>
              </a:lnSpc>
              <a:spcBef>
                <a:spcPct val="0"/>
              </a:spcBef>
              <a:buNone/>
              <a:defRPr sz="2400" b="0" i="0" kern="1200" cap="all" baseline="0">
                <a:solidFill>
                  <a:srgbClr val="FFFFFF"/>
                </a:solidFill>
                <a:latin typeface="Gulfstream Horizon Caps LT" panose="020B0407040503020204" pitchFamily="34" charset="0"/>
                <a:ea typeface="Gulfstream Horizon Caps LT" charset="0"/>
                <a:cs typeface="Gulfstream Horizon Caps LT" charset="0"/>
              </a:defRPr>
            </a:lvl1pPr>
          </a:lstStyle>
          <a:p>
            <a:r>
              <a:rPr lang="en-US" sz="2000" dirty="0">
                <a:solidFill>
                  <a:schemeClr val="bg1"/>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Gulfstream G600 </a:t>
            </a:r>
            <a:br>
              <a:rPr lang="en-US" sz="1800" dirty="0">
                <a:solidFill>
                  <a:schemeClr val="bg1"/>
                </a:solidFill>
                <a:ea typeface="Gulfstream Horizon Caps LT" panose="020B0407040503020204" pitchFamily="34" charset="0"/>
                <a:cs typeface="Gulfstream Horizon Caps LT" panose="020B0407040503020204" pitchFamily="34" charset="0"/>
              </a:rPr>
            </a:br>
            <a:r>
              <a:rPr lang="en-US" sz="1400" dirty="0">
                <a:solidFill>
                  <a:schemeClr val="bg1"/>
                </a:solidFill>
                <a:ea typeface="Gulfstream Horizon Caps LT" panose="020B0407040503020204" pitchFamily="34" charset="0"/>
                <a:cs typeface="Gulfstream Horizon Caps LT" panose="020B0407040503020204" pitchFamily="34" charset="0"/>
              </a:rPr>
              <a:t>Maximum range departing new York</a:t>
            </a:r>
          </a:p>
        </p:txBody>
      </p:sp>
      <p:sp>
        <p:nvSpPr>
          <p:cNvPr id="14" name="TextBox 13">
            <a:extLst>
              <a:ext uri="{FF2B5EF4-FFF2-40B4-BE49-F238E27FC236}">
                <a16:creationId xmlns:a16="http://schemas.microsoft.com/office/drawing/2014/main" id="{65B14FC8-9C4C-4745-9618-5F5061057413}"/>
              </a:ext>
            </a:extLst>
          </p:cNvPr>
          <p:cNvSpPr txBox="1"/>
          <p:nvPr/>
        </p:nvSpPr>
        <p:spPr>
          <a:xfrm>
            <a:off x="371078" y="4524524"/>
            <a:ext cx="7315014" cy="276999"/>
          </a:xfrm>
          <a:prstGeom prst="rect">
            <a:avLst/>
          </a:prstGeom>
          <a:noFill/>
        </p:spPr>
        <p:txBody>
          <a:bodyPr wrap="square" rtlCol="0">
            <a:spAutoFit/>
          </a:bodyPr>
          <a:lstStyle/>
          <a:p>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NBAA IFR theoretical range with 8 passengers, 4 crew and 85% annual winds. </a:t>
            </a:r>
            <a:b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Actual range will be affected by ATC routing, operating speed, weather, outfitting options and other factors.</a:t>
            </a:r>
          </a:p>
        </p:txBody>
      </p:sp>
    </p:spTree>
    <p:extLst>
      <p:ext uri="{BB962C8B-B14F-4D97-AF65-F5344CB8AC3E}">
        <p14:creationId xmlns:p14="http://schemas.microsoft.com/office/powerpoint/2010/main" val="2348346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D51CF2-DF01-3245-BDEA-D17F0302C18B}"/>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F4115957-5DEB-FA4D-9322-D2657A8F59B3}"/>
              </a:ext>
            </a:extLst>
          </p:cNvPr>
          <p:cNvSpPr>
            <a:spLocks noGrp="1"/>
          </p:cNvSpPr>
          <p:nvPr>
            <p:ph type="sldNum" sz="quarter" idx="11"/>
          </p:nvPr>
        </p:nvSpPr>
        <p:spPr/>
        <p:txBody>
          <a:bodyPr/>
          <a:lstStyle/>
          <a:p>
            <a:fld id="{A88273B2-5A45-D342-8E66-F9BA38060AB7}" type="slidenum">
              <a:rPr lang="en-US" smtClean="0"/>
              <a:pPr/>
              <a:t>21</a:t>
            </a:fld>
            <a:endParaRPr lang="en-US" dirty="0"/>
          </a:p>
        </p:txBody>
      </p:sp>
      <p:pic>
        <p:nvPicPr>
          <p:cNvPr id="7" name="Picture 6">
            <a:extLst>
              <a:ext uri="{FF2B5EF4-FFF2-40B4-BE49-F238E27FC236}">
                <a16:creationId xmlns:a16="http://schemas.microsoft.com/office/drawing/2014/main" id="{D292EA3F-288C-B74F-A178-3094128BDA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6398" cy="5530749"/>
          </a:xfrm>
          <a:prstGeom prst="rect">
            <a:avLst/>
          </a:prstGeom>
        </p:spPr>
      </p:pic>
      <p:sp>
        <p:nvSpPr>
          <p:cNvPr id="8" name="TextBox 7">
            <a:extLst>
              <a:ext uri="{FF2B5EF4-FFF2-40B4-BE49-F238E27FC236}">
                <a16:creationId xmlns:a16="http://schemas.microsoft.com/office/drawing/2014/main" id="{0B6C411A-AEA2-374B-AC08-5EBD07D013AD}"/>
              </a:ext>
            </a:extLst>
          </p:cNvPr>
          <p:cNvSpPr txBox="1"/>
          <p:nvPr/>
        </p:nvSpPr>
        <p:spPr>
          <a:xfrm>
            <a:off x="457200" y="756809"/>
            <a:ext cx="3636552" cy="815608"/>
          </a:xfrm>
          <a:prstGeom prst="rect">
            <a:avLst/>
          </a:prstGeom>
          <a:noFill/>
        </p:spPr>
        <p:txBody>
          <a:bodyPr wrap="square" rtlCol="0">
            <a:spAutoFit/>
          </a:bodyPr>
          <a:lstStyle/>
          <a:p>
            <a:pPr>
              <a:spcBef>
                <a:spcPts val="600"/>
              </a:spcBef>
            </a:pPr>
            <a: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3 Seating areas with crew rest</a:t>
            </a:r>
          </a:p>
          <a:p>
            <a:pPr>
              <a:spcBef>
                <a:spcPts val="600"/>
              </a:spcBef>
            </a:pPr>
            <a:b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
        <p:nvSpPr>
          <p:cNvPr id="4" name="Title 3">
            <a:extLst>
              <a:ext uri="{FF2B5EF4-FFF2-40B4-BE49-F238E27FC236}">
                <a16:creationId xmlns:a16="http://schemas.microsoft.com/office/drawing/2014/main" id="{3CF201A8-959E-D44B-B40F-E32A6F642526}"/>
              </a:ext>
            </a:extLst>
          </p:cNvPr>
          <p:cNvSpPr>
            <a:spLocks noGrp="1"/>
          </p:cNvSpPr>
          <p:nvPr>
            <p:ph type="title"/>
          </p:nvPr>
        </p:nvSpPr>
        <p:spPr/>
        <p:txBody>
          <a:bodyPr/>
          <a:lstStyle/>
          <a:p>
            <a:r>
              <a:rPr lang="en-US" dirty="0"/>
              <a:t>G600 Cabin</a:t>
            </a:r>
          </a:p>
        </p:txBody>
      </p:sp>
    </p:spTree>
    <p:extLst>
      <p:ext uri="{BB962C8B-B14F-4D97-AF65-F5344CB8AC3E}">
        <p14:creationId xmlns:p14="http://schemas.microsoft.com/office/powerpoint/2010/main" val="1869332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D51CF2-DF01-3245-BDEA-D17F0302C18B}"/>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F4115957-5DEB-FA4D-9322-D2657A8F59B3}"/>
              </a:ext>
            </a:extLst>
          </p:cNvPr>
          <p:cNvSpPr>
            <a:spLocks noGrp="1"/>
          </p:cNvSpPr>
          <p:nvPr>
            <p:ph type="sldNum" sz="quarter" idx="11"/>
          </p:nvPr>
        </p:nvSpPr>
        <p:spPr/>
        <p:txBody>
          <a:bodyPr/>
          <a:lstStyle/>
          <a:p>
            <a:fld id="{A88273B2-5A45-D342-8E66-F9BA38060AB7}" type="slidenum">
              <a:rPr lang="en-US" smtClean="0"/>
              <a:pPr/>
              <a:t>22</a:t>
            </a:fld>
            <a:endParaRPr lang="en-US" dirty="0"/>
          </a:p>
        </p:txBody>
      </p:sp>
      <p:pic>
        <p:nvPicPr>
          <p:cNvPr id="7" name="Picture 6">
            <a:extLst>
              <a:ext uri="{FF2B5EF4-FFF2-40B4-BE49-F238E27FC236}">
                <a16:creationId xmlns:a16="http://schemas.microsoft.com/office/drawing/2014/main" id="{07889426-95D0-664C-B1DA-1A4653A87F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530748"/>
          </a:xfrm>
          <a:prstGeom prst="rect">
            <a:avLst/>
          </a:prstGeom>
        </p:spPr>
      </p:pic>
      <p:sp>
        <p:nvSpPr>
          <p:cNvPr id="8" name="TextBox 7">
            <a:extLst>
              <a:ext uri="{FF2B5EF4-FFF2-40B4-BE49-F238E27FC236}">
                <a16:creationId xmlns:a16="http://schemas.microsoft.com/office/drawing/2014/main" id="{9A2DEA28-2357-344A-A168-542EF58C3556}"/>
              </a:ext>
            </a:extLst>
          </p:cNvPr>
          <p:cNvSpPr txBox="1"/>
          <p:nvPr/>
        </p:nvSpPr>
        <p:spPr>
          <a:xfrm>
            <a:off x="457200" y="756809"/>
            <a:ext cx="3636552" cy="815608"/>
          </a:xfrm>
          <a:prstGeom prst="rect">
            <a:avLst/>
          </a:prstGeom>
          <a:noFill/>
        </p:spPr>
        <p:txBody>
          <a:bodyPr wrap="square" rtlCol="0">
            <a:spAutoFit/>
          </a:bodyPr>
          <a:lstStyle/>
          <a:p>
            <a:pPr>
              <a:spcBef>
                <a:spcPts val="600"/>
              </a:spcBef>
            </a:pPr>
            <a: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4 seating areas without crew area</a:t>
            </a:r>
          </a:p>
          <a:p>
            <a:pPr>
              <a:spcBef>
                <a:spcPts val="600"/>
              </a:spcBef>
            </a:pPr>
            <a:b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
        <p:nvSpPr>
          <p:cNvPr id="4" name="Title 3">
            <a:extLst>
              <a:ext uri="{FF2B5EF4-FFF2-40B4-BE49-F238E27FC236}">
                <a16:creationId xmlns:a16="http://schemas.microsoft.com/office/drawing/2014/main" id="{3CF201A8-959E-D44B-B40F-E32A6F642526}"/>
              </a:ext>
            </a:extLst>
          </p:cNvPr>
          <p:cNvSpPr>
            <a:spLocks noGrp="1"/>
          </p:cNvSpPr>
          <p:nvPr>
            <p:ph type="title"/>
          </p:nvPr>
        </p:nvSpPr>
        <p:spPr/>
        <p:txBody>
          <a:bodyPr/>
          <a:lstStyle/>
          <a:p>
            <a:r>
              <a:rPr lang="en-US" dirty="0"/>
              <a:t>G600 Cabin</a:t>
            </a:r>
          </a:p>
        </p:txBody>
      </p:sp>
    </p:spTree>
    <p:extLst>
      <p:ext uri="{BB962C8B-B14F-4D97-AF65-F5344CB8AC3E}">
        <p14:creationId xmlns:p14="http://schemas.microsoft.com/office/powerpoint/2010/main" val="3921023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34F6D4-EE74-8649-8F81-3C8B68D20E7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9644974" cy="5143500"/>
          </a:xfrm>
          <a:prstGeom prst="rect">
            <a:avLst/>
          </a:prstGeom>
        </p:spPr>
      </p:pic>
      <p:sp>
        <p:nvSpPr>
          <p:cNvPr id="2" name="Footer Placeholder 1">
            <a:extLst>
              <a:ext uri="{FF2B5EF4-FFF2-40B4-BE49-F238E27FC236}">
                <a16:creationId xmlns:a16="http://schemas.microsoft.com/office/drawing/2014/main" id="{FDFEE003-7BBA-934A-98C4-93BD21705E21}"/>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BCFA98F8-07CF-8144-91C1-D67D1EC9758F}"/>
              </a:ext>
            </a:extLst>
          </p:cNvPr>
          <p:cNvSpPr>
            <a:spLocks noGrp="1"/>
          </p:cNvSpPr>
          <p:nvPr>
            <p:ph type="sldNum" sz="quarter" idx="11"/>
          </p:nvPr>
        </p:nvSpPr>
        <p:spPr/>
        <p:txBody>
          <a:bodyPr/>
          <a:lstStyle/>
          <a:p>
            <a:fld id="{A88273B2-5A45-D342-8E66-F9BA38060AB7}" type="slidenum">
              <a:rPr lang="en-US" smtClean="0"/>
              <a:pPr/>
              <a:t>23</a:t>
            </a:fld>
            <a:endParaRPr lang="en-US" dirty="0"/>
          </a:p>
        </p:txBody>
      </p:sp>
      <p:sp>
        <p:nvSpPr>
          <p:cNvPr id="4" name="Title 3">
            <a:extLst>
              <a:ext uri="{FF2B5EF4-FFF2-40B4-BE49-F238E27FC236}">
                <a16:creationId xmlns:a16="http://schemas.microsoft.com/office/drawing/2014/main" id="{97C15624-5E6A-2A44-A870-2792BB0538E2}"/>
              </a:ext>
            </a:extLst>
          </p:cNvPr>
          <p:cNvSpPr>
            <a:spLocks noGrp="1"/>
          </p:cNvSpPr>
          <p:nvPr>
            <p:ph type="title"/>
          </p:nvPr>
        </p:nvSpPr>
        <p:spPr>
          <a:xfrm>
            <a:off x="331296" y="69056"/>
            <a:ext cx="8457658" cy="806745"/>
          </a:xfrm>
        </p:spPr>
        <p:txBody>
          <a:bodyPr/>
          <a:lstStyle/>
          <a:p>
            <a:r>
              <a:rPr lang="en-US" b="1" dirty="0">
                <a:solidFill>
                  <a:srgbClr val="041B2B"/>
                </a:solidFill>
              </a:rPr>
              <a:t>Gulfstream G700</a:t>
            </a:r>
          </a:p>
        </p:txBody>
      </p:sp>
      <p:pic>
        <p:nvPicPr>
          <p:cNvPr id="7" name="Graphic 6">
            <a:extLst>
              <a:ext uri="{FF2B5EF4-FFF2-40B4-BE49-F238E27FC236}">
                <a16:creationId xmlns:a16="http://schemas.microsoft.com/office/drawing/2014/main" id="{8FF6D599-ED2F-4EB8-B4BA-1DEF50E1C3A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22418" y="4863709"/>
            <a:ext cx="761191" cy="110806"/>
          </a:xfrm>
          <a:prstGeom prst="rect">
            <a:avLst/>
          </a:prstGeom>
        </p:spPr>
      </p:pic>
      <p:cxnSp>
        <p:nvCxnSpPr>
          <p:cNvPr id="11" name="Straight Connector 10">
            <a:extLst>
              <a:ext uri="{FF2B5EF4-FFF2-40B4-BE49-F238E27FC236}">
                <a16:creationId xmlns:a16="http://schemas.microsoft.com/office/drawing/2014/main" id="{AA3A660A-6C5A-4DB7-B057-C35F4FE9041A}"/>
              </a:ext>
            </a:extLst>
          </p:cNvPr>
          <p:cNvCxnSpPr/>
          <p:nvPr/>
        </p:nvCxnSpPr>
        <p:spPr bwMode="auto">
          <a:xfrm>
            <a:off x="-2695" y="821846"/>
            <a:ext cx="9144000" cy="0"/>
          </a:xfrm>
          <a:prstGeom prst="line">
            <a:avLst/>
          </a:prstGeom>
          <a:solidFill>
            <a:srgbClr val="003767"/>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CDDC267C-35CE-ED4B-8084-5313907E2952}"/>
              </a:ext>
            </a:extLst>
          </p:cNvPr>
          <p:cNvSpPr txBox="1"/>
          <p:nvPr/>
        </p:nvSpPr>
        <p:spPr>
          <a:xfrm>
            <a:off x="225279" y="6605243"/>
            <a:ext cx="6324028" cy="523220"/>
          </a:xfrm>
          <a:prstGeom prst="rect">
            <a:avLst/>
          </a:prstGeom>
          <a:noFill/>
          <a:ln>
            <a:noFill/>
          </a:ln>
        </p:spPr>
        <p:txBody>
          <a:bodyPr wrap="square" rtlCol="0">
            <a:spAutoFit/>
          </a:bodyPr>
          <a:lstStyle>
            <a:defPPr>
              <a:defRPr lang="en-US"/>
            </a:defPPr>
            <a:lvl1pPr eaLnBrk="0" fontAlgn="base" hangingPunct="0">
              <a:spcBef>
                <a:spcPts val="600"/>
              </a:spcBef>
              <a:spcAft>
                <a:spcPct val="0"/>
              </a:spcAft>
              <a:defRPr sz="1400" kern="0">
                <a:solidFill>
                  <a:srgbClr val="FFFFFF"/>
                </a:solidFill>
                <a:latin typeface="Gulfstream Horizon LT" panose="020B0302020203020204" pitchFamily="34" charset="0"/>
                <a:ea typeface="Gulfstream Horizon LT" panose="020B0302020203020204" pitchFamily="34" charset="0"/>
                <a:cs typeface="Gulfstream Horizon LT" panose="020B0302020203020204" pitchFamily="34" charset="0"/>
              </a:defRPr>
            </a:lvl1pPr>
          </a:lstStyle>
          <a:p>
            <a:pPr>
              <a:spcAft>
                <a:spcPts val="600"/>
              </a:spcAft>
            </a:pPr>
            <a:r>
              <a:rPr lang="en-US" dirty="0">
                <a:solidFill>
                  <a:schemeClr val="bg2"/>
                </a:solidFill>
              </a:rPr>
              <a:t>The G700 will continuing Gulfstream’s leadership with the largest and most comfortable cabin with the latest Symmetry flight. </a:t>
            </a:r>
          </a:p>
        </p:txBody>
      </p:sp>
      <p:sp>
        <p:nvSpPr>
          <p:cNvPr id="5" name="TextBox 4">
            <a:extLst>
              <a:ext uri="{FF2B5EF4-FFF2-40B4-BE49-F238E27FC236}">
                <a16:creationId xmlns:a16="http://schemas.microsoft.com/office/drawing/2014/main" id="{A7087DBA-BCE7-76ED-ACBA-A31222EF3A6A}"/>
              </a:ext>
            </a:extLst>
          </p:cNvPr>
          <p:cNvSpPr txBox="1"/>
          <p:nvPr/>
        </p:nvSpPr>
        <p:spPr>
          <a:xfrm>
            <a:off x="380892" y="633330"/>
            <a:ext cx="4255275" cy="523220"/>
          </a:xfrm>
          <a:prstGeom prst="rect">
            <a:avLst/>
          </a:prstGeom>
          <a:noFill/>
        </p:spPr>
        <p:txBody>
          <a:bodyPr wrap="square">
            <a:spAutoFit/>
          </a:bodyPr>
          <a:lstStyle/>
          <a:p>
            <a:r>
              <a:rPr lang="en-US" sz="1400" i="1" dirty="0">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Holder of over </a:t>
            </a:r>
            <a:r>
              <a:rPr lang="en-US" sz="1400" i="1" dirty="0">
                <a:solidFill>
                  <a:schemeClr val="bg2"/>
                </a:solidFill>
                <a:latin typeface="Gulfstream Horizon LT" panose="020B0302020203020204" pitchFamily="34" charset="0"/>
                <a:ea typeface="Gulfstream Horizon LT" panose="020B0302020203020204" pitchFamily="34" charset="0"/>
                <a:cs typeface="Gulfstream Horizon LT" panose="020B0302020203020204" pitchFamily="34" charset="0"/>
              </a:rPr>
              <a:t>80</a:t>
            </a:r>
            <a:r>
              <a:rPr lang="en-US" sz="1400" i="1" dirty="0">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 World City-Pair Speed Records</a:t>
            </a:r>
          </a:p>
          <a:p>
            <a:r>
              <a:rPr lang="en-US" sz="1400" i="1" dirty="0">
                <a:solidFill>
                  <a:schemeClr val="bg2"/>
                </a:solidFill>
                <a:latin typeface="Gulfstream Horizon LT" panose="020B0302020203020204" pitchFamily="34" charset="0"/>
                <a:ea typeface="Gulfstream Horizon LT" panose="020B0302020203020204" pitchFamily="34" charset="0"/>
                <a:cs typeface="Gulfstream Horizon LT" panose="020B0302020203020204" pitchFamily="34" charset="0"/>
              </a:rPr>
              <a:t>Entered service 2024</a:t>
            </a:r>
            <a:endParaRPr lang="en-US" sz="1400" i="1" dirty="0">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
        <p:nvSpPr>
          <p:cNvPr id="6" name="TextBox 5">
            <a:extLst>
              <a:ext uri="{FF2B5EF4-FFF2-40B4-BE49-F238E27FC236}">
                <a16:creationId xmlns:a16="http://schemas.microsoft.com/office/drawing/2014/main" id="{3C552E05-38C7-4099-AD64-9E63C02B99D2}"/>
              </a:ext>
            </a:extLst>
          </p:cNvPr>
          <p:cNvSpPr txBox="1"/>
          <p:nvPr/>
        </p:nvSpPr>
        <p:spPr>
          <a:xfrm>
            <a:off x="225278" y="5952954"/>
            <a:ext cx="4702618" cy="523220"/>
          </a:xfrm>
          <a:prstGeom prst="rect">
            <a:avLst/>
          </a:prstGeom>
          <a:noFill/>
        </p:spPr>
        <p:txBody>
          <a:bodyPr wrap="square" rtlCol="0">
            <a:spAutoFit/>
          </a:bodyPr>
          <a:lstStyle/>
          <a:p>
            <a:pPr algn="l"/>
            <a:r>
              <a:rPr lang="en-US" sz="1400" dirty="0">
                <a:solidFill>
                  <a:schemeClr val="bg2"/>
                </a:solidFill>
                <a:latin typeface="Gulfstream Horizon LT" panose="020B0302020203020204" pitchFamily="34" charset="0"/>
                <a:ea typeface="Gulfstream Horizon LT" panose="020B0302020203020204" pitchFamily="34" charset="0"/>
                <a:cs typeface="Gulfstream Horizon LT" panose="020B0302020203020204" pitchFamily="34" charset="0"/>
              </a:rPr>
              <a:t>Combining high-speed efficiency with unmatched comfort, the G700 sets a new standard.</a:t>
            </a:r>
            <a:endParaRPr lang="en-US" sz="1400" dirty="0">
              <a:solidFill>
                <a:schemeClr val="accent6"/>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graphicFrame>
        <p:nvGraphicFramePr>
          <p:cNvPr id="8" name="Table 7">
            <a:extLst>
              <a:ext uri="{FF2B5EF4-FFF2-40B4-BE49-F238E27FC236}">
                <a16:creationId xmlns:a16="http://schemas.microsoft.com/office/drawing/2014/main" id="{B72BAEDA-69F8-FBD8-F1B2-68852E246C11}"/>
              </a:ext>
            </a:extLst>
          </p:cNvPr>
          <p:cNvGraphicFramePr>
            <a:graphicFrameLocks noGrp="1"/>
          </p:cNvGraphicFramePr>
          <p:nvPr>
            <p:extLst>
              <p:ext uri="{D42A27DB-BD31-4B8C-83A1-F6EECF244321}">
                <p14:modId xmlns:p14="http://schemas.microsoft.com/office/powerpoint/2010/main" val="2277228489"/>
              </p:ext>
            </p:extLst>
          </p:nvPr>
        </p:nvGraphicFramePr>
        <p:xfrm>
          <a:off x="380892" y="3430682"/>
          <a:ext cx="2722112" cy="1179036"/>
        </p:xfrm>
        <a:graphic>
          <a:graphicData uri="http://schemas.openxmlformats.org/drawingml/2006/table">
            <a:tbl>
              <a:tblPr firstRow="1" bandRow="1"/>
              <a:tblGrid>
                <a:gridCol w="1251327">
                  <a:extLst>
                    <a:ext uri="{9D8B030D-6E8A-4147-A177-3AD203B41FA5}">
                      <a16:colId xmlns:a16="http://schemas.microsoft.com/office/drawing/2014/main" val="2171634686"/>
                    </a:ext>
                  </a:extLst>
                </a:gridCol>
                <a:gridCol w="1470785">
                  <a:extLst>
                    <a:ext uri="{9D8B030D-6E8A-4147-A177-3AD203B41FA5}">
                      <a16:colId xmlns:a16="http://schemas.microsoft.com/office/drawing/2014/main" val="4273200973"/>
                    </a:ext>
                  </a:extLst>
                </a:gridCol>
              </a:tblGrid>
              <a:tr h="404229">
                <a:tc>
                  <a:txBody>
                    <a:bodyPr/>
                    <a:lstStyle/>
                    <a:p>
                      <a:pPr marL="0" marR="0" indent="0" algn="l" rtl="0" eaLnBrk="0" fontAlgn="base" latinLnBrk="0" hangingPunct="0">
                        <a:lnSpc>
                          <a:spcPct val="100000"/>
                        </a:lnSpc>
                        <a:spcBef>
                          <a:spcPts val="540"/>
                        </a:spcBef>
                        <a:spcAft>
                          <a:spcPts val="0"/>
                        </a:spcAft>
                      </a:pPr>
                      <a:r>
                        <a:rPr lang="en-US" sz="1100" b="1" i="0" u="none" strike="noStrike" kern="1200" baseline="0" dirty="0">
                          <a:ln>
                            <a:noFill/>
                          </a:ln>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Fleet Time</a:t>
                      </a:r>
                    </a:p>
                    <a:p>
                      <a:pPr marL="0" marR="0" indent="0" algn="l" rtl="0" eaLnBrk="0" fontAlgn="base" latinLnBrk="0" hangingPunct="0">
                        <a:lnSpc>
                          <a:spcPct val="100000"/>
                        </a:lnSpc>
                        <a:spcBef>
                          <a:spcPts val="540"/>
                        </a:spcBef>
                        <a:spcAft>
                          <a:spcPts val="0"/>
                        </a:spcAft>
                      </a:pPr>
                      <a:r>
                        <a:rPr lang="en-US" sz="1100" b="1" i="1" u="none" strike="noStrike" kern="1200" dirty="0">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Fleet Leaders</a:t>
                      </a:r>
                      <a:endParaRPr lang="en-US" sz="1100" b="1" i="1" u="none" strike="noStrike" dirty="0">
                        <a:solidFill>
                          <a:schemeClr val="bg2"/>
                        </a:solidFill>
                        <a:effectLst/>
                        <a:latin typeface="Arial" panose="020B0604020202020204" pitchFamily="34" charset="0"/>
                      </a:endParaRPr>
                    </a:p>
                  </a:txBody>
                  <a:tcPr marL="87078" marR="87078" marT="69278" marB="69278"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rtl="0" eaLnBrk="1" fontAlgn="ctr" latinLnBrk="0" hangingPunct="1">
                        <a:lnSpc>
                          <a:spcPct val="150000"/>
                        </a:lnSpc>
                        <a:spcBef>
                          <a:spcPts val="0"/>
                        </a:spcBef>
                        <a:spcAft>
                          <a:spcPts val="0"/>
                        </a:spcAft>
                      </a:pPr>
                      <a:r>
                        <a:rPr lang="en-US" sz="1100" b="1" i="0" u="none" strike="noStrike" kern="1200" dirty="0">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12,300+ </a:t>
                      </a:r>
                      <a:r>
                        <a:rPr lang="en-US" sz="1100" b="1" i="0" u="none" strike="noStrike" kern="1200" dirty="0" err="1">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hrs</a:t>
                      </a:r>
                      <a:endParaRPr lang="en-US" sz="1100" b="1" i="0" u="none" strike="noStrike" kern="1200" dirty="0">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endParaRPr>
                    </a:p>
                    <a:p>
                      <a:pPr marL="0" marR="0" lvl="0" indent="0" algn="l" defTabSz="914400" rtl="0" eaLnBrk="1" fontAlgn="ctr" latinLnBrk="0" hangingPunct="1">
                        <a:lnSpc>
                          <a:spcPct val="150000"/>
                        </a:lnSpc>
                        <a:spcBef>
                          <a:spcPts val="0"/>
                        </a:spcBef>
                        <a:spcAft>
                          <a:spcPts val="0"/>
                        </a:spcAft>
                        <a:buClrTx/>
                        <a:buSzTx/>
                        <a:buFontTx/>
                        <a:buNone/>
                        <a:tabLst/>
                        <a:defRPr/>
                      </a:pPr>
                      <a:r>
                        <a:rPr lang="en-US" sz="1100" b="1" i="1" u="none" strike="noStrike" kern="1200" dirty="0">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1,150+ </a:t>
                      </a:r>
                      <a:r>
                        <a:rPr lang="en-US" sz="1100" b="1" i="1" u="none" strike="noStrike" kern="1200" dirty="0" err="1">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hrs</a:t>
                      </a:r>
                      <a:endParaRPr lang="en-US" sz="1100" b="1" i="1" u="none" strike="noStrike" dirty="0">
                        <a:solidFill>
                          <a:schemeClr val="bg2"/>
                        </a:solidFill>
                        <a:effectLst/>
                        <a:latin typeface="Arial" panose="020B0604020202020204" pitchFamily="34" charset="0"/>
                      </a:endParaRPr>
                    </a:p>
                  </a:txBody>
                  <a:tcPr marL="86597" marR="86597" marT="43299" marB="43299"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9858703"/>
                  </a:ext>
                </a:extLst>
              </a:tr>
              <a:tr h="392715">
                <a:tc>
                  <a:txBody>
                    <a:bodyPr/>
                    <a:lstStyle/>
                    <a:p>
                      <a:pPr marL="0" marR="0" indent="0" algn="l" rtl="0" eaLnBrk="0" fontAlgn="base" latinLnBrk="0" hangingPunct="0">
                        <a:lnSpc>
                          <a:spcPct val="100000"/>
                        </a:lnSpc>
                        <a:spcBef>
                          <a:spcPts val="378"/>
                        </a:spcBef>
                        <a:spcAft>
                          <a:spcPts val="0"/>
                        </a:spcAft>
                      </a:pPr>
                      <a:r>
                        <a:rPr lang="en-US" sz="1100" b="1" i="0" u="none" strike="noStrike" kern="1200" baseline="0" dirty="0">
                          <a:ln>
                            <a:noFill/>
                          </a:ln>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Fleet Landings</a:t>
                      </a:r>
                    </a:p>
                    <a:p>
                      <a:pPr marL="0" marR="0" lvl="0" indent="0" algn="l" defTabSz="914400" rtl="0" eaLnBrk="0" fontAlgn="base" latinLnBrk="0" hangingPunct="0">
                        <a:lnSpc>
                          <a:spcPct val="100000"/>
                        </a:lnSpc>
                        <a:spcBef>
                          <a:spcPts val="378"/>
                        </a:spcBef>
                        <a:spcAft>
                          <a:spcPts val="0"/>
                        </a:spcAft>
                        <a:buClrTx/>
                        <a:buSzTx/>
                        <a:buFontTx/>
                        <a:buNone/>
                        <a:tabLst/>
                        <a:defRPr/>
                      </a:pPr>
                      <a:r>
                        <a:rPr lang="en-US" sz="1100" b="1" i="1" u="none" strike="noStrike" kern="1200" dirty="0">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Fleet Leaders</a:t>
                      </a:r>
                      <a:endParaRPr lang="en-US" sz="1100" b="1" i="1" u="none" strike="noStrike" dirty="0">
                        <a:solidFill>
                          <a:schemeClr val="bg2"/>
                        </a:solidFill>
                        <a:effectLst/>
                        <a:latin typeface="Arial" panose="020B0604020202020204" pitchFamily="34" charset="0"/>
                      </a:endParaRPr>
                    </a:p>
                  </a:txBody>
                  <a:tcPr marL="87078" marR="87078" marT="69278" marB="69278"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rtl="0" eaLnBrk="1" fontAlgn="ctr" latinLnBrk="0" hangingPunct="1">
                        <a:lnSpc>
                          <a:spcPct val="150000"/>
                        </a:lnSpc>
                        <a:spcBef>
                          <a:spcPts val="0"/>
                        </a:spcBef>
                        <a:spcAft>
                          <a:spcPts val="0"/>
                        </a:spcAft>
                      </a:pPr>
                      <a:r>
                        <a:rPr lang="en-US" sz="1100" b="1" i="0" u="none" strike="noStrike" kern="1200" dirty="0">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4,300+</a:t>
                      </a:r>
                    </a:p>
                    <a:p>
                      <a:pPr marL="0" algn="l" rtl="0" eaLnBrk="1" fontAlgn="ctr" latinLnBrk="0" hangingPunct="1">
                        <a:lnSpc>
                          <a:spcPct val="150000"/>
                        </a:lnSpc>
                        <a:spcBef>
                          <a:spcPts val="0"/>
                        </a:spcBef>
                        <a:spcAft>
                          <a:spcPts val="0"/>
                        </a:spcAft>
                      </a:pPr>
                      <a:r>
                        <a:rPr lang="en-US" sz="1100" b="1" i="1" u="none" strike="noStrike" kern="1200" dirty="0">
                          <a:solidFill>
                            <a:schemeClr val="bg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390+</a:t>
                      </a:r>
                      <a:endParaRPr lang="en-US" sz="1100" b="1" i="1" u="none" strike="noStrike" dirty="0">
                        <a:solidFill>
                          <a:schemeClr val="bg2"/>
                        </a:solidFill>
                        <a:effectLst/>
                        <a:latin typeface="Arial" panose="020B0604020202020204" pitchFamily="34" charset="0"/>
                      </a:endParaRPr>
                    </a:p>
                  </a:txBody>
                  <a:tcPr marL="86597" marR="86597" marT="43299" marB="43299"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0757714"/>
                  </a:ext>
                </a:extLst>
              </a:tr>
            </a:tbl>
          </a:graphicData>
        </a:graphic>
      </p:graphicFrame>
      <p:sp>
        <p:nvSpPr>
          <p:cNvPr id="10" name="TextBox 9">
            <a:extLst>
              <a:ext uri="{FF2B5EF4-FFF2-40B4-BE49-F238E27FC236}">
                <a16:creationId xmlns:a16="http://schemas.microsoft.com/office/drawing/2014/main" id="{A1F7C0DF-BB39-CD5F-AC0F-111465EBF72C}"/>
              </a:ext>
            </a:extLst>
          </p:cNvPr>
          <p:cNvSpPr txBox="1"/>
          <p:nvPr/>
        </p:nvSpPr>
        <p:spPr>
          <a:xfrm>
            <a:off x="331296" y="2911406"/>
            <a:ext cx="4743026" cy="369332"/>
          </a:xfrm>
          <a:prstGeom prst="rect">
            <a:avLst/>
          </a:prstGeom>
          <a:noFill/>
        </p:spPr>
        <p:txBody>
          <a:bodyPr wrap="square" rtlCol="0">
            <a:spAutoFit/>
          </a:bodyPr>
          <a:lstStyle/>
          <a:p>
            <a:r>
              <a:rPr lang="en-US" sz="1800" b="1" i="1" dirty="0">
                <a:solidFill>
                  <a:schemeClr val="bg2"/>
                </a:solidFill>
              </a:rPr>
              <a:t>50 Aircraft in Service at the end of 1Q 2025</a:t>
            </a:r>
          </a:p>
        </p:txBody>
      </p:sp>
    </p:spTree>
    <p:extLst>
      <p:ext uri="{BB962C8B-B14F-4D97-AF65-F5344CB8AC3E}">
        <p14:creationId xmlns:p14="http://schemas.microsoft.com/office/powerpoint/2010/main" val="3527999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BFABE4-02A1-6469-97B6-931DE8DDF9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 t="7033" r="-55" b="19661"/>
          <a:stretch/>
        </p:blipFill>
        <p:spPr>
          <a:xfrm>
            <a:off x="0" y="-1"/>
            <a:ext cx="9154104" cy="5151179"/>
          </a:xfrm>
          <a:prstGeom prst="rect">
            <a:avLst/>
          </a:prstGeom>
        </p:spPr>
      </p:pic>
      <p:sp>
        <p:nvSpPr>
          <p:cNvPr id="4" name="Footer Placeholder 3">
            <a:extLst>
              <a:ext uri="{FF2B5EF4-FFF2-40B4-BE49-F238E27FC236}">
                <a16:creationId xmlns:a16="http://schemas.microsoft.com/office/drawing/2014/main" id="{A2C5CAC9-4DCA-9144-A5BD-CB137401D289}"/>
              </a:ext>
            </a:extLst>
          </p:cNvPr>
          <p:cNvSpPr>
            <a:spLocks noGrp="1"/>
          </p:cNvSpPr>
          <p:nvPr>
            <p:ph type="ftr" sz="quarter" idx="10"/>
          </p:nvPr>
        </p:nvSpPr>
        <p:spPr>
          <a:xfrm>
            <a:off x="367644" y="4770802"/>
            <a:ext cx="3086100" cy="273844"/>
          </a:xfrm>
          <a:prstGeom prst="rect">
            <a:avLst/>
          </a:prstGeom>
          <a:effectLst>
            <a:outerShdw blurRad="63500" dist="1117600" dir="8760000" sx="167000" sy="167000" algn="ctr" rotWithShape="0">
              <a:prstClr val="black">
                <a:alpha val="80000"/>
              </a:prstClr>
            </a:outerShdw>
          </a:effectLst>
        </p:spPr>
        <p:txBody>
          <a:bodyPr vert="horz" lIns="91440" tIns="45720" rIns="91440" bIns="45720" rtlCol="0" anchor="ctr"/>
          <a:lstStyle>
            <a:defPPr>
              <a:defRPr lang="en-US"/>
            </a:defPPr>
            <a:lvl1pPr marL="0" algn="l" defTabSz="914400" rtl="0" eaLnBrk="1" latinLnBrk="0" hangingPunct="1">
              <a:defRPr sz="700" kern="1200">
                <a:ln w="3175">
                  <a:noFill/>
                </a:ln>
                <a:solidFill>
                  <a:schemeClr val="accent2"/>
                </a:solidFill>
                <a:effectLst>
                  <a:outerShdw blurRad="381000" algn="ctr" rotWithShape="0">
                    <a:prstClr val="black"/>
                  </a:outerShdw>
                </a:effectLst>
                <a:latin typeface="Gulfstream Horizon" panose="020B0502020203020204" pitchFamily="34" charset="0"/>
                <a:ea typeface="Gulfstream Horizon" panose="020B0502020203020204" pitchFamily="34" charset="0"/>
                <a:cs typeface="Gulfstream Horizon" panose="020B05020202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Gulfstream Horizon LT" charset="0"/>
                <a:ea typeface="Gulfstream Horizon LT" charset="0"/>
                <a:cs typeface="Gulfstream Horizon LT" charset="0"/>
              </a:rPr>
              <a:t>Gulfstream Proprietary Information</a:t>
            </a:r>
            <a:endParaRPr lang="en-US" dirty="0">
              <a:latin typeface="Gulfstream Horizon LT" charset="0"/>
              <a:ea typeface="Gulfstream Horizon LT" charset="0"/>
              <a:cs typeface="Gulfstream Horizon LT" charset="0"/>
            </a:endParaRPr>
          </a:p>
        </p:txBody>
      </p:sp>
      <p:pic>
        <p:nvPicPr>
          <p:cNvPr id="7" name="Graphic 6">
            <a:extLst>
              <a:ext uri="{FF2B5EF4-FFF2-40B4-BE49-F238E27FC236}">
                <a16:creationId xmlns:a16="http://schemas.microsoft.com/office/drawing/2014/main" id="{421C7AD4-3926-244B-8668-2F93F74653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7793" y="4801523"/>
            <a:ext cx="1013892" cy="147592"/>
          </a:xfrm>
          <a:prstGeom prst="rect">
            <a:avLst/>
          </a:prstGeom>
        </p:spPr>
      </p:pic>
      <p:sp>
        <p:nvSpPr>
          <p:cNvPr id="11" name="Rectangle 10">
            <a:extLst>
              <a:ext uri="{FF2B5EF4-FFF2-40B4-BE49-F238E27FC236}">
                <a16:creationId xmlns:a16="http://schemas.microsoft.com/office/drawing/2014/main" id="{DF19BA70-AAF0-3C4E-B059-C2A8315F779B}"/>
              </a:ext>
            </a:extLst>
          </p:cNvPr>
          <p:cNvSpPr>
            <a:spLocks noChangeArrowheads="1"/>
          </p:cNvSpPr>
          <p:nvPr/>
        </p:nvSpPr>
        <p:spPr bwMode="auto">
          <a:xfrm>
            <a:off x="6331601" y="4276769"/>
            <a:ext cx="647700" cy="212366"/>
          </a:xfrm>
          <a:prstGeom prst="rect">
            <a:avLst/>
          </a:prstGeom>
          <a:solidFill>
            <a:srgbClr val="041C2C"/>
          </a:solidFill>
          <a:ln>
            <a:noFill/>
          </a:ln>
          <a:effectLst/>
        </p:spPr>
        <p:txBody>
          <a:bodyPr lIns="24384" tIns="27432" rIns="24384" bIns="0" anchor="ctr">
            <a:spAutoFit/>
          </a:bodyPr>
          <a:lstStyle/>
          <a:p>
            <a:pPr algn="ctr" defTabSz="1735623" eaLnBrk="0" fontAlgn="base" hangingPunct="0">
              <a:spcBef>
                <a:spcPct val="50000"/>
              </a:spcBef>
              <a:spcAft>
                <a:spcPct val="0"/>
              </a:spcAft>
            </a:pPr>
            <a:r>
              <a:rPr lang="en-US" sz="1200" dirty="0">
                <a:solidFill>
                  <a:srgbClr val="7FA9AE"/>
                </a:solidFill>
                <a:latin typeface="Gulfstream Horizon LT" panose="020B0302020203020204" pitchFamily="34" charset="0"/>
                <a:ea typeface="Gulfstream Horizon LT" panose="020B0302020203020204" pitchFamily="34" charset="0"/>
                <a:cs typeface="Gulfstream Horizon LT" panose="020B0302020203020204" pitchFamily="34" charset="0"/>
              </a:rPr>
              <a:t>M0.90</a:t>
            </a:r>
          </a:p>
        </p:txBody>
      </p:sp>
      <p:sp>
        <p:nvSpPr>
          <p:cNvPr id="12" name="Rectangle 10">
            <a:extLst>
              <a:ext uri="{FF2B5EF4-FFF2-40B4-BE49-F238E27FC236}">
                <a16:creationId xmlns:a16="http://schemas.microsoft.com/office/drawing/2014/main" id="{DD43F1A1-8084-9148-AAD2-971E5EE4AEF9}"/>
              </a:ext>
            </a:extLst>
          </p:cNvPr>
          <p:cNvSpPr>
            <a:spLocks noChangeArrowheads="1"/>
          </p:cNvSpPr>
          <p:nvPr/>
        </p:nvSpPr>
        <p:spPr bwMode="auto">
          <a:xfrm>
            <a:off x="7183943" y="4291667"/>
            <a:ext cx="647700" cy="212366"/>
          </a:xfrm>
          <a:prstGeom prst="rect">
            <a:avLst/>
          </a:prstGeom>
          <a:solidFill>
            <a:srgbClr val="051A27"/>
          </a:solidFill>
          <a:ln>
            <a:noFill/>
          </a:ln>
          <a:effectLst/>
        </p:spPr>
        <p:txBody>
          <a:bodyPr lIns="24384" tIns="27432" rIns="24384" bIns="0" anchor="ctr">
            <a:spAutoFit/>
          </a:bodyPr>
          <a:lstStyle/>
          <a:p>
            <a:pPr algn="ctr" defTabSz="1735623" eaLnBrk="0" fontAlgn="base" hangingPunct="0">
              <a:spcBef>
                <a:spcPct val="50000"/>
              </a:spcBef>
              <a:spcAft>
                <a:spcPct val="0"/>
              </a:spcAft>
            </a:pPr>
            <a:r>
              <a:rPr lang="en-US" sz="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M0.85</a:t>
            </a:r>
          </a:p>
        </p:txBody>
      </p:sp>
      <p:sp>
        <p:nvSpPr>
          <p:cNvPr id="9" name="Rectangle 8">
            <a:extLst>
              <a:ext uri="{FF2B5EF4-FFF2-40B4-BE49-F238E27FC236}">
                <a16:creationId xmlns:a16="http://schemas.microsoft.com/office/drawing/2014/main" id="{2811BB14-1E81-4A4A-AB3D-D6C9B2A17F78}"/>
              </a:ext>
            </a:extLst>
          </p:cNvPr>
          <p:cNvSpPr>
            <a:spLocks noChangeArrowheads="1"/>
          </p:cNvSpPr>
          <p:nvPr/>
        </p:nvSpPr>
        <p:spPr bwMode="auto">
          <a:xfrm>
            <a:off x="2166" y="0"/>
            <a:ext cx="9151938" cy="811213"/>
          </a:xfrm>
          <a:prstGeom prst="rect">
            <a:avLst/>
          </a:prstGeom>
          <a:solidFill>
            <a:srgbClr val="001B2E">
              <a:alpha val="73000"/>
            </a:srgbClr>
          </a:solidFill>
          <a:ln>
            <a:noFill/>
          </a:ln>
        </p:spPr>
        <p:txBody>
          <a:bodyPr/>
          <a:lstStyle>
            <a:lvl1pPr eaLnBrk="0" hangingPunct="0">
              <a:spcBef>
                <a:spcPct val="50000"/>
              </a:spcBef>
              <a:buClr>
                <a:srgbClr val="A6A6A6"/>
              </a:buClr>
              <a:buFont typeface="Arial" pitchFamily="34" charset="0"/>
              <a:buChar char="•"/>
              <a:defRPr sz="2000">
                <a:solidFill>
                  <a:schemeClr val="bg1"/>
                </a:solidFill>
                <a:latin typeface="Brown Pro Regular" charset="0"/>
                <a:ea typeface="ＭＳ Ｐゴシック" pitchFamily="34" charset="-128"/>
                <a:cs typeface="Brown Pro Regular" charset="0"/>
              </a:defRPr>
            </a:lvl1pPr>
            <a:lvl2pPr marL="742950" indent="-285750" eaLnBrk="0" hangingPunct="0">
              <a:lnSpc>
                <a:spcPct val="95000"/>
              </a:lnSpc>
              <a:spcBef>
                <a:spcPct val="35000"/>
              </a:spcBef>
              <a:buClr>
                <a:srgbClr val="A6A6A6"/>
              </a:buClr>
              <a:buFont typeface="Lucida Grande" charset="0"/>
              <a:buChar char="–"/>
              <a:defRPr>
                <a:solidFill>
                  <a:schemeClr val="bg1"/>
                </a:solidFill>
                <a:latin typeface="Brown Pro Regular" charset="0"/>
                <a:ea typeface="ＭＳ Ｐゴシック" pitchFamily="34" charset="-128"/>
                <a:cs typeface="Brown Pro Regular" charset="0"/>
              </a:defRPr>
            </a:lvl2pPr>
            <a:lvl3pPr marL="1143000" indent="-228600" eaLnBrk="0" hangingPunct="0">
              <a:lnSpc>
                <a:spcPct val="95000"/>
              </a:lnSpc>
              <a:spcBef>
                <a:spcPct val="35000"/>
              </a:spcBef>
              <a:buClr>
                <a:srgbClr val="A6A6A6"/>
              </a:buClr>
              <a:buFont typeface="Arial" pitchFamily="34" charset="0"/>
              <a:buChar char="•"/>
              <a:defRPr>
                <a:solidFill>
                  <a:schemeClr val="bg1"/>
                </a:solidFill>
                <a:latin typeface="Brown Pro Regular" charset="0"/>
                <a:ea typeface="ＭＳ Ｐゴシック" pitchFamily="34" charset="-128"/>
                <a:cs typeface="Brown Pro Regular" charset="0"/>
              </a:defRPr>
            </a:lvl3pPr>
            <a:lvl4pPr marL="16002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4pPr>
            <a:lvl5pPr marL="20574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5pPr>
            <a:lvl6pPr marL="25146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6pPr>
            <a:lvl7pPr marL="29718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7pPr>
            <a:lvl8pPr marL="34290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8pPr>
            <a:lvl9pPr marL="38862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itle 2">
            <a:extLst>
              <a:ext uri="{FF2B5EF4-FFF2-40B4-BE49-F238E27FC236}">
                <a16:creationId xmlns:a16="http://schemas.microsoft.com/office/drawing/2014/main" id="{81067BC9-D250-5F49-9DF8-B1DD0C068A94}"/>
              </a:ext>
            </a:extLst>
          </p:cNvPr>
          <p:cNvSpPr txBox="1">
            <a:spLocks/>
          </p:cNvSpPr>
          <p:nvPr/>
        </p:nvSpPr>
        <p:spPr>
          <a:xfrm>
            <a:off x="355046" y="124308"/>
            <a:ext cx="8457658" cy="656742"/>
          </a:xfrm>
          <a:prstGeom prst="rect">
            <a:avLst/>
          </a:prstGeom>
          <a:noFill/>
        </p:spPr>
        <p:txBody>
          <a:bodyPr vert="horz" lIns="91440" tIns="73152" rIns="91440" bIns="45720" rtlCol="0" anchor="ctr">
            <a:noAutofit/>
          </a:bodyPr>
          <a:lstStyle>
            <a:lvl1pPr algn="l" defTabSz="914400" rtl="0" eaLnBrk="1" latinLnBrk="0" hangingPunct="1">
              <a:lnSpc>
                <a:spcPct val="90000"/>
              </a:lnSpc>
              <a:spcBef>
                <a:spcPct val="0"/>
              </a:spcBef>
              <a:buNone/>
              <a:defRPr sz="2400" b="0" i="0" kern="1200" cap="all" baseline="0">
                <a:solidFill>
                  <a:srgbClr val="FFFFFF"/>
                </a:solidFill>
                <a:latin typeface="Gulfstream Horizon Caps LT" panose="020B0407040503020204" pitchFamily="34" charset="0"/>
                <a:ea typeface="Gulfstream Horizon Caps LT" charset="0"/>
                <a:cs typeface="Gulfstream Horizon Caps LT" charset="0"/>
              </a:defRPr>
            </a:lvl1pPr>
          </a:lstStyle>
          <a:p>
            <a:r>
              <a:rPr lang="en-US" sz="2000" dirty="0">
                <a:solidFill>
                  <a:schemeClr val="bg1"/>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Gulfstream G700 </a:t>
            </a:r>
            <a:br>
              <a:rPr lang="en-US" sz="1800" dirty="0">
                <a:solidFill>
                  <a:schemeClr val="bg1"/>
                </a:solidFill>
                <a:ea typeface="Gulfstream Horizon Caps LT" panose="020B0407040503020204" pitchFamily="34" charset="0"/>
                <a:cs typeface="Gulfstream Horizon Caps LT" panose="020B0407040503020204" pitchFamily="34" charset="0"/>
              </a:rPr>
            </a:br>
            <a:r>
              <a:rPr lang="en-US" sz="1400" dirty="0">
                <a:solidFill>
                  <a:schemeClr val="bg1"/>
                </a:solidFill>
                <a:ea typeface="Gulfstream Horizon Caps LT" panose="020B0407040503020204" pitchFamily="34" charset="0"/>
                <a:cs typeface="Gulfstream Horizon Caps LT" panose="020B0407040503020204" pitchFamily="34" charset="0"/>
              </a:rPr>
              <a:t>Maximum range departing </a:t>
            </a:r>
            <a:r>
              <a:rPr lang="en-US" sz="1400" dirty="0">
                <a:ea typeface="Gulfstream Horizon Caps LT" panose="020B0407040503020204" pitchFamily="34" charset="0"/>
                <a:cs typeface="Gulfstream Horizon Caps LT" panose="020B0407040503020204" pitchFamily="34" charset="0"/>
              </a:rPr>
              <a:t>New York</a:t>
            </a:r>
          </a:p>
        </p:txBody>
      </p:sp>
      <p:sp>
        <p:nvSpPr>
          <p:cNvPr id="13" name="TextBox 12">
            <a:extLst>
              <a:ext uri="{FF2B5EF4-FFF2-40B4-BE49-F238E27FC236}">
                <a16:creationId xmlns:a16="http://schemas.microsoft.com/office/drawing/2014/main" id="{913AADB2-926C-DB41-8470-B4F32967A147}"/>
              </a:ext>
            </a:extLst>
          </p:cNvPr>
          <p:cNvSpPr txBox="1"/>
          <p:nvPr/>
        </p:nvSpPr>
        <p:spPr>
          <a:xfrm>
            <a:off x="367644" y="4422950"/>
            <a:ext cx="7315014" cy="276999"/>
          </a:xfrm>
          <a:prstGeom prst="rect">
            <a:avLst/>
          </a:prstGeom>
          <a:noFill/>
        </p:spPr>
        <p:txBody>
          <a:bodyPr wrap="square" rtlCol="0">
            <a:spAutoFit/>
          </a:bodyPr>
          <a:lstStyle/>
          <a:p>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NBAA IFR theoretical range with 8 passengers, 4 crew and 85% annual winds.</a:t>
            </a:r>
            <a:b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Actual range will be affected by ATC routing, operating speed, weather, outfitting options and other factors.</a:t>
            </a:r>
          </a:p>
        </p:txBody>
      </p:sp>
      <p:sp>
        <p:nvSpPr>
          <p:cNvPr id="14" name="Rectangle 10">
            <a:extLst>
              <a:ext uri="{FF2B5EF4-FFF2-40B4-BE49-F238E27FC236}">
                <a16:creationId xmlns:a16="http://schemas.microsoft.com/office/drawing/2014/main" id="{94AC4723-14C1-7847-8D09-9C855F48FCAD}"/>
              </a:ext>
            </a:extLst>
          </p:cNvPr>
          <p:cNvSpPr>
            <a:spLocks noChangeArrowheads="1"/>
          </p:cNvSpPr>
          <p:nvPr/>
        </p:nvSpPr>
        <p:spPr bwMode="auto">
          <a:xfrm>
            <a:off x="3829752" y="1379157"/>
            <a:ext cx="1484496" cy="243143"/>
          </a:xfrm>
          <a:prstGeom prst="rect">
            <a:avLst/>
          </a:prstGeom>
          <a:noFill/>
          <a:ln>
            <a:noFill/>
          </a:ln>
          <a:effectLst/>
        </p:spPr>
        <p:txBody>
          <a:bodyPr wrap="square" lIns="24384" tIns="27432" rIns="24384" bIns="0" anchor="ctr">
            <a:spAutoFit/>
          </a:bodyPr>
          <a:lstStyle/>
          <a:p>
            <a:pPr algn="ctr" defTabSz="1735623" eaLnBrk="0" fontAlgn="base" hangingPunct="0">
              <a:spcBef>
                <a:spcPct val="50000"/>
              </a:spcBef>
              <a:spcAft>
                <a:spcPct val="0"/>
              </a:spcAft>
            </a:pPr>
            <a:r>
              <a:rPr lang="en-US" sz="1400" cap="all" dirty="0">
                <a:solidFill>
                  <a:schemeClr val="bg1"/>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New York</a:t>
            </a:r>
          </a:p>
        </p:txBody>
      </p:sp>
    </p:spTree>
    <p:extLst>
      <p:ext uri="{BB962C8B-B14F-4D97-AF65-F5344CB8AC3E}">
        <p14:creationId xmlns:p14="http://schemas.microsoft.com/office/powerpoint/2010/main" val="3671482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47995C-F846-D64A-BD7A-6459D8EE28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9144001" cy="5143499"/>
          </a:xfrm>
          <a:prstGeom prst="rect">
            <a:avLst/>
          </a:prstGeom>
        </p:spPr>
      </p:pic>
      <p:sp>
        <p:nvSpPr>
          <p:cNvPr id="2" name="Footer Placeholder 1">
            <a:extLst>
              <a:ext uri="{FF2B5EF4-FFF2-40B4-BE49-F238E27FC236}">
                <a16:creationId xmlns:a16="http://schemas.microsoft.com/office/drawing/2014/main" id="{A8D51CF2-DF01-3245-BDEA-D17F0302C18B}"/>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F4115957-5DEB-FA4D-9322-D2657A8F59B3}"/>
              </a:ext>
            </a:extLst>
          </p:cNvPr>
          <p:cNvSpPr>
            <a:spLocks noGrp="1"/>
          </p:cNvSpPr>
          <p:nvPr>
            <p:ph type="sldNum" sz="quarter" idx="11"/>
          </p:nvPr>
        </p:nvSpPr>
        <p:spPr/>
        <p:txBody>
          <a:bodyPr/>
          <a:lstStyle/>
          <a:p>
            <a:fld id="{A88273B2-5A45-D342-8E66-F9BA38060AB7}" type="slidenum">
              <a:rPr lang="en-US" smtClean="0"/>
              <a:pPr/>
              <a:t>25</a:t>
            </a:fld>
            <a:endParaRPr lang="en-US" dirty="0"/>
          </a:p>
        </p:txBody>
      </p:sp>
      <p:sp>
        <p:nvSpPr>
          <p:cNvPr id="11" name="TextBox 10">
            <a:extLst>
              <a:ext uri="{FF2B5EF4-FFF2-40B4-BE49-F238E27FC236}">
                <a16:creationId xmlns:a16="http://schemas.microsoft.com/office/drawing/2014/main" id="{7E53790B-EA87-A942-BFB8-D132DDEEB8D7}"/>
              </a:ext>
            </a:extLst>
          </p:cNvPr>
          <p:cNvSpPr txBox="1"/>
          <p:nvPr/>
        </p:nvSpPr>
        <p:spPr>
          <a:xfrm>
            <a:off x="367644" y="591837"/>
            <a:ext cx="3636552" cy="1323439"/>
          </a:xfrm>
          <a:prstGeom prst="rect">
            <a:avLst/>
          </a:prstGeom>
          <a:noFill/>
        </p:spPr>
        <p:txBody>
          <a:bodyPr wrap="square" rtlCol="0">
            <a:spAutoFit/>
          </a:bodyPr>
          <a:lstStyle/>
          <a:p>
            <a:pPr>
              <a:spcBef>
                <a:spcPts val="600"/>
              </a:spcBef>
            </a:pPr>
            <a: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4 seating areas with crew area</a:t>
            </a:r>
          </a:p>
          <a:p>
            <a:pPr>
              <a:spcBef>
                <a:spcPts val="600"/>
              </a:spcBef>
            </a:pPr>
            <a:b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a:p>
            <a:pPr>
              <a:spcBef>
                <a:spcPts val="600"/>
              </a:spcBef>
            </a:pPr>
            <a:b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
        <p:nvSpPr>
          <p:cNvPr id="9" name="Title 3">
            <a:extLst>
              <a:ext uri="{FF2B5EF4-FFF2-40B4-BE49-F238E27FC236}">
                <a16:creationId xmlns:a16="http://schemas.microsoft.com/office/drawing/2014/main" id="{2B657E09-8540-0848-A8A3-1CA5C72A4179}"/>
              </a:ext>
            </a:extLst>
          </p:cNvPr>
          <p:cNvSpPr txBox="1">
            <a:spLocks/>
          </p:cNvSpPr>
          <p:nvPr/>
        </p:nvSpPr>
        <p:spPr>
          <a:xfrm>
            <a:off x="331296" y="171450"/>
            <a:ext cx="8457658" cy="656742"/>
          </a:xfrm>
          <a:prstGeom prst="rect">
            <a:avLst/>
          </a:prstGeom>
        </p:spPr>
        <p:txBody>
          <a:bodyPr anchor="ctr"/>
          <a:lstStyle>
            <a:lvl1pPr algn="l" defTabSz="914400" rtl="0" eaLnBrk="1" latinLnBrk="0" hangingPunct="1">
              <a:lnSpc>
                <a:spcPct val="90000"/>
              </a:lnSpc>
              <a:spcBef>
                <a:spcPct val="0"/>
              </a:spcBef>
              <a:buNone/>
              <a:defRPr sz="2400" b="0" i="0" kern="1200" cap="all" baseline="0">
                <a:solidFill>
                  <a:schemeClr val="accent6"/>
                </a:solidFill>
                <a:latin typeface="Gulfstream Horizon Caps LT" panose="020B0407040503020204" pitchFamily="34" charset="0"/>
                <a:ea typeface="Gulfstream Horizon Caps LT" charset="0"/>
                <a:cs typeface="Gulfstream Horizon Caps LT" charset="0"/>
              </a:defRPr>
            </a:lvl1pPr>
          </a:lstStyle>
          <a:p>
            <a:r>
              <a:rPr lang="en-US" dirty="0"/>
              <a:t>G700 Cabin</a:t>
            </a:r>
          </a:p>
        </p:txBody>
      </p:sp>
    </p:spTree>
    <p:extLst>
      <p:ext uri="{BB962C8B-B14F-4D97-AF65-F5344CB8AC3E}">
        <p14:creationId xmlns:p14="http://schemas.microsoft.com/office/powerpoint/2010/main" val="2524362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CB182B-B45C-4AE5-D97E-59880494D4BE}"/>
              </a:ext>
            </a:extLst>
          </p:cNvPr>
          <p:cNvSpPr/>
          <p:nvPr/>
        </p:nvSpPr>
        <p:spPr>
          <a:xfrm>
            <a:off x="-14180" y="0"/>
            <a:ext cx="9144000" cy="5143500"/>
          </a:xfrm>
          <a:prstGeom prst="rect">
            <a:avLst/>
          </a:prstGeom>
          <a:solidFill>
            <a:srgbClr val="031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8D51CF2-DF01-3245-BDEA-D17F0302C18B}"/>
              </a:ext>
            </a:extLst>
          </p:cNvPr>
          <p:cNvSpPr>
            <a:spLocks noGrp="1"/>
          </p:cNvSpPr>
          <p:nvPr>
            <p:ph type="ftr" sz="quarter" idx="10"/>
          </p:nvPr>
        </p:nvSpPr>
        <p:spPr/>
        <p:txBody>
          <a:bodyPr/>
          <a:lstStyle/>
          <a:p>
            <a:r>
              <a:rPr lang="en-US" dirty="0"/>
              <a:t>Gulfstream Proprietary Information  |  </a:t>
            </a:r>
          </a:p>
        </p:txBody>
      </p:sp>
      <p:sp>
        <p:nvSpPr>
          <p:cNvPr id="3" name="Slide Number Placeholder 2">
            <a:extLst>
              <a:ext uri="{FF2B5EF4-FFF2-40B4-BE49-F238E27FC236}">
                <a16:creationId xmlns:a16="http://schemas.microsoft.com/office/drawing/2014/main" id="{F4115957-5DEB-FA4D-9322-D2657A8F59B3}"/>
              </a:ext>
            </a:extLst>
          </p:cNvPr>
          <p:cNvSpPr>
            <a:spLocks noGrp="1"/>
          </p:cNvSpPr>
          <p:nvPr>
            <p:ph type="sldNum" sz="quarter" idx="11"/>
          </p:nvPr>
        </p:nvSpPr>
        <p:spPr/>
        <p:txBody>
          <a:bodyPr/>
          <a:lstStyle/>
          <a:p>
            <a:fld id="{A88273B2-5A45-D342-8E66-F9BA38060AB7}" type="slidenum">
              <a:rPr lang="en-US" smtClean="0"/>
              <a:pPr/>
              <a:t>26</a:t>
            </a:fld>
            <a:endParaRPr lang="en-US" dirty="0"/>
          </a:p>
        </p:txBody>
      </p:sp>
      <p:sp>
        <p:nvSpPr>
          <p:cNvPr id="4" name="Title 3">
            <a:extLst>
              <a:ext uri="{FF2B5EF4-FFF2-40B4-BE49-F238E27FC236}">
                <a16:creationId xmlns:a16="http://schemas.microsoft.com/office/drawing/2014/main" id="{78C32218-3AAC-8145-AA36-72E59D575175}"/>
              </a:ext>
            </a:extLst>
          </p:cNvPr>
          <p:cNvSpPr>
            <a:spLocks noGrp="1"/>
          </p:cNvSpPr>
          <p:nvPr>
            <p:ph type="title"/>
          </p:nvPr>
        </p:nvSpPr>
        <p:spPr/>
        <p:txBody>
          <a:bodyPr/>
          <a:lstStyle/>
          <a:p>
            <a:r>
              <a:rPr lang="en-US" dirty="0"/>
              <a:t>G700 Cabin</a:t>
            </a:r>
          </a:p>
        </p:txBody>
      </p:sp>
      <p:pic>
        <p:nvPicPr>
          <p:cNvPr id="14" name="Picture 13" descr="A close-up of a guitar&#10;&#10;Description automatically generated with low confidence">
            <a:extLst>
              <a:ext uri="{FF2B5EF4-FFF2-40B4-BE49-F238E27FC236}">
                <a16:creationId xmlns:a16="http://schemas.microsoft.com/office/drawing/2014/main" id="{2CFF2A26-5F0E-3C6E-4A0E-98B4D1C116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564"/>
          <a:stretch/>
        </p:blipFill>
        <p:spPr>
          <a:xfrm>
            <a:off x="-14180" y="-1"/>
            <a:ext cx="9399181" cy="5143501"/>
          </a:xfrm>
          <a:prstGeom prst="rect">
            <a:avLst/>
          </a:prstGeom>
        </p:spPr>
      </p:pic>
      <p:sp>
        <p:nvSpPr>
          <p:cNvPr id="7" name="TextBox 6">
            <a:extLst>
              <a:ext uri="{FF2B5EF4-FFF2-40B4-BE49-F238E27FC236}">
                <a16:creationId xmlns:a16="http://schemas.microsoft.com/office/drawing/2014/main" id="{92650810-242A-1A4B-BBEE-2CFF3C0C1723}"/>
              </a:ext>
            </a:extLst>
          </p:cNvPr>
          <p:cNvSpPr txBox="1"/>
          <p:nvPr/>
        </p:nvSpPr>
        <p:spPr>
          <a:xfrm>
            <a:off x="367644" y="591837"/>
            <a:ext cx="3636552" cy="1323439"/>
          </a:xfrm>
          <a:prstGeom prst="rect">
            <a:avLst/>
          </a:prstGeom>
          <a:noFill/>
        </p:spPr>
        <p:txBody>
          <a:bodyPr wrap="square" rtlCol="0">
            <a:spAutoFit/>
          </a:bodyPr>
          <a:lstStyle/>
          <a:p>
            <a:pPr>
              <a:spcBef>
                <a:spcPts val="600"/>
              </a:spcBef>
            </a:pPr>
            <a: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5 seating areas without crew rest</a:t>
            </a:r>
          </a:p>
          <a:p>
            <a:pPr>
              <a:spcBef>
                <a:spcPts val="600"/>
              </a:spcBef>
            </a:pPr>
            <a:b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a:p>
            <a:pPr>
              <a:spcBef>
                <a:spcPts val="600"/>
              </a:spcBef>
            </a:pPr>
            <a:b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Tree>
    <p:extLst>
      <p:ext uri="{BB962C8B-B14F-4D97-AF65-F5344CB8AC3E}">
        <p14:creationId xmlns:p14="http://schemas.microsoft.com/office/powerpoint/2010/main" val="1127176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jet flying over the water&#10;&#10;AI-generated content may be incorrect.">
            <a:extLst>
              <a:ext uri="{FF2B5EF4-FFF2-40B4-BE49-F238E27FC236}">
                <a16:creationId xmlns:a16="http://schemas.microsoft.com/office/drawing/2014/main" id="{101C0406-9635-A79D-29DA-93EE80C1F04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4" name="Footer Placeholder 3">
            <a:extLst>
              <a:ext uri="{FF2B5EF4-FFF2-40B4-BE49-F238E27FC236}">
                <a16:creationId xmlns:a16="http://schemas.microsoft.com/office/drawing/2014/main" id="{01DB6E39-2266-2845-B4F2-50B5F53876C6}"/>
              </a:ext>
            </a:extLst>
          </p:cNvPr>
          <p:cNvSpPr>
            <a:spLocks noGrp="1"/>
          </p:cNvSpPr>
          <p:nvPr>
            <p:ph type="ftr" sz="quarter" idx="10"/>
          </p:nvPr>
        </p:nvSpPr>
        <p:spPr/>
        <p:txBody>
          <a:bodyPr/>
          <a:lstStyle/>
          <a:p>
            <a:r>
              <a:rPr lang="en-US"/>
              <a:t>Gulfstream Proprietary Information  |  </a:t>
            </a:r>
            <a:endParaRPr lang="en-US" dirty="0"/>
          </a:p>
        </p:txBody>
      </p:sp>
      <p:sp>
        <p:nvSpPr>
          <p:cNvPr id="5" name="Slide Number Placeholder 4">
            <a:extLst>
              <a:ext uri="{FF2B5EF4-FFF2-40B4-BE49-F238E27FC236}">
                <a16:creationId xmlns:a16="http://schemas.microsoft.com/office/drawing/2014/main" id="{FD8C72D9-84E8-4E47-9F93-52451094159C}"/>
              </a:ext>
            </a:extLst>
          </p:cNvPr>
          <p:cNvSpPr>
            <a:spLocks noGrp="1"/>
          </p:cNvSpPr>
          <p:nvPr>
            <p:ph type="sldNum" sz="quarter" idx="11"/>
          </p:nvPr>
        </p:nvSpPr>
        <p:spPr/>
        <p:txBody>
          <a:bodyPr/>
          <a:lstStyle/>
          <a:p>
            <a:fld id="{A88273B2-5A45-D342-8E66-F9BA38060AB7}" type="slidenum">
              <a:rPr lang="en-US" smtClean="0"/>
              <a:pPr/>
              <a:t>27</a:t>
            </a:fld>
            <a:endParaRPr lang="en-US" dirty="0"/>
          </a:p>
        </p:txBody>
      </p:sp>
      <p:sp>
        <p:nvSpPr>
          <p:cNvPr id="9" name="Rounded Rectangle 11">
            <a:extLst>
              <a:ext uri="{FF2B5EF4-FFF2-40B4-BE49-F238E27FC236}">
                <a16:creationId xmlns:a16="http://schemas.microsoft.com/office/drawing/2014/main" id="{B138BBBC-10E4-4045-A48D-2088CE0A0A28}"/>
              </a:ext>
            </a:extLst>
          </p:cNvPr>
          <p:cNvSpPr/>
          <p:nvPr/>
        </p:nvSpPr>
        <p:spPr bwMode="auto">
          <a:xfrm>
            <a:off x="260469" y="673970"/>
            <a:ext cx="5648716" cy="664012"/>
          </a:xfrm>
          <a:prstGeom prst="roundRect">
            <a:avLst/>
          </a:prstGeom>
          <a:noFill/>
          <a:ln>
            <a:noFill/>
          </a:ln>
        </p:spPr>
        <p:txBody>
          <a:bodyPr wrap="square" rtlCol="0">
            <a:spAutoFit/>
          </a:bodyPr>
          <a:lstStyle/>
          <a:p>
            <a:pPr eaLnBrk="0" fontAlgn="base" hangingPunct="0">
              <a:spcBef>
                <a:spcPts val="600"/>
              </a:spcBef>
              <a:spcAft>
                <a:spcPct val="0"/>
              </a:spcAft>
            </a:pPr>
            <a:r>
              <a:rPr lang="en-US" sz="1400" b="1" i="1" kern="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Introducing the fastest, longest-range Gulfstream ever designed</a:t>
            </a:r>
          </a:p>
          <a:p>
            <a:pPr eaLnBrk="0" fontAlgn="base" hangingPunct="0">
              <a:spcBef>
                <a:spcPts val="600"/>
              </a:spcBef>
              <a:spcAft>
                <a:spcPct val="0"/>
              </a:spcAft>
            </a:pPr>
            <a:r>
              <a:rPr lang="en-US" sz="1400" b="1" i="1" kern="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FAA and EASA Certified in April 2025</a:t>
            </a:r>
          </a:p>
        </p:txBody>
      </p:sp>
      <p:sp>
        <p:nvSpPr>
          <p:cNvPr id="3" name="Title 2">
            <a:extLst>
              <a:ext uri="{FF2B5EF4-FFF2-40B4-BE49-F238E27FC236}">
                <a16:creationId xmlns:a16="http://schemas.microsoft.com/office/drawing/2014/main" id="{0D82F6D2-0DFC-6D42-AEA3-E7C70172B790}"/>
              </a:ext>
            </a:extLst>
          </p:cNvPr>
          <p:cNvSpPr>
            <a:spLocks noGrp="1"/>
          </p:cNvSpPr>
          <p:nvPr>
            <p:ph type="title"/>
          </p:nvPr>
        </p:nvSpPr>
        <p:spPr/>
        <p:txBody>
          <a:bodyPr>
            <a:normAutofit/>
          </a:bodyPr>
          <a:lstStyle/>
          <a:p>
            <a:r>
              <a:rPr lang="en-US" b="1" dirty="0">
                <a:solidFill>
                  <a:schemeClr val="bg1"/>
                </a:solidFill>
              </a:rPr>
              <a:t>All-New Gulfstream G800</a:t>
            </a:r>
          </a:p>
        </p:txBody>
      </p:sp>
    </p:spTree>
    <p:extLst>
      <p:ext uri="{BB962C8B-B14F-4D97-AF65-F5344CB8AC3E}">
        <p14:creationId xmlns:p14="http://schemas.microsoft.com/office/powerpoint/2010/main" val="1255614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Placeholder 63">
            <a:extLst>
              <a:ext uri="{FF2B5EF4-FFF2-40B4-BE49-F238E27FC236}">
                <a16:creationId xmlns:a16="http://schemas.microsoft.com/office/drawing/2014/main" id="{2344C0A9-B4E5-8B40-9152-38E1627C6991}"/>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l="-130" t="6098" r="130" b="20663"/>
          <a:stretch/>
        </p:blipFill>
        <p:spPr>
          <a:xfrm>
            <a:off x="0" y="0"/>
            <a:ext cx="9144000" cy="5143500"/>
          </a:xfrm>
        </p:spPr>
      </p:pic>
      <p:sp>
        <p:nvSpPr>
          <p:cNvPr id="13" name="Rectangle 12">
            <a:extLst>
              <a:ext uri="{FF2B5EF4-FFF2-40B4-BE49-F238E27FC236}">
                <a16:creationId xmlns:a16="http://schemas.microsoft.com/office/drawing/2014/main" id="{0D65E343-9047-DF47-8E00-DDB70FD8EE16}"/>
              </a:ext>
            </a:extLst>
          </p:cNvPr>
          <p:cNvSpPr>
            <a:spLocks noChangeArrowheads="1"/>
          </p:cNvSpPr>
          <p:nvPr/>
        </p:nvSpPr>
        <p:spPr bwMode="auto">
          <a:xfrm>
            <a:off x="2166" y="0"/>
            <a:ext cx="9151938" cy="811213"/>
          </a:xfrm>
          <a:prstGeom prst="rect">
            <a:avLst/>
          </a:prstGeom>
          <a:solidFill>
            <a:srgbClr val="001B2E">
              <a:alpha val="73000"/>
            </a:srgbClr>
          </a:solidFill>
          <a:ln>
            <a:noFill/>
          </a:ln>
        </p:spPr>
        <p:txBody>
          <a:bodyPr/>
          <a:lstStyle>
            <a:lvl1pPr eaLnBrk="0" hangingPunct="0">
              <a:spcBef>
                <a:spcPct val="50000"/>
              </a:spcBef>
              <a:buClr>
                <a:srgbClr val="A6A6A6"/>
              </a:buClr>
              <a:buFont typeface="Arial" pitchFamily="34" charset="0"/>
              <a:buChar char="•"/>
              <a:defRPr sz="2000">
                <a:solidFill>
                  <a:schemeClr val="bg1"/>
                </a:solidFill>
                <a:latin typeface="Brown Pro Regular" charset="0"/>
                <a:ea typeface="ＭＳ Ｐゴシック" pitchFamily="34" charset="-128"/>
                <a:cs typeface="Brown Pro Regular" charset="0"/>
              </a:defRPr>
            </a:lvl1pPr>
            <a:lvl2pPr marL="742950" indent="-285750" eaLnBrk="0" hangingPunct="0">
              <a:lnSpc>
                <a:spcPct val="95000"/>
              </a:lnSpc>
              <a:spcBef>
                <a:spcPct val="35000"/>
              </a:spcBef>
              <a:buClr>
                <a:srgbClr val="A6A6A6"/>
              </a:buClr>
              <a:buFont typeface="Lucida Grande" charset="0"/>
              <a:buChar char="–"/>
              <a:defRPr>
                <a:solidFill>
                  <a:schemeClr val="bg1"/>
                </a:solidFill>
                <a:latin typeface="Brown Pro Regular" charset="0"/>
                <a:ea typeface="ＭＳ Ｐゴシック" pitchFamily="34" charset="-128"/>
                <a:cs typeface="Brown Pro Regular" charset="0"/>
              </a:defRPr>
            </a:lvl2pPr>
            <a:lvl3pPr marL="1143000" indent="-228600" eaLnBrk="0" hangingPunct="0">
              <a:lnSpc>
                <a:spcPct val="95000"/>
              </a:lnSpc>
              <a:spcBef>
                <a:spcPct val="35000"/>
              </a:spcBef>
              <a:buClr>
                <a:srgbClr val="A6A6A6"/>
              </a:buClr>
              <a:buFont typeface="Arial" pitchFamily="34" charset="0"/>
              <a:buChar char="•"/>
              <a:defRPr>
                <a:solidFill>
                  <a:schemeClr val="bg1"/>
                </a:solidFill>
                <a:latin typeface="Brown Pro Regular" charset="0"/>
                <a:ea typeface="ＭＳ Ｐゴシック" pitchFamily="34" charset="-128"/>
                <a:cs typeface="Brown Pro Regular" charset="0"/>
              </a:defRPr>
            </a:lvl3pPr>
            <a:lvl4pPr marL="16002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4pPr>
            <a:lvl5pPr marL="2057400" indent="-228600" eaLnBrk="0" hangingPunct="0">
              <a:lnSpc>
                <a:spcPct val="95000"/>
              </a:lnSpc>
              <a:spcBef>
                <a:spcPct val="35000"/>
              </a:spcBef>
              <a:buClr>
                <a:srgbClr val="595959"/>
              </a:buClr>
              <a:buFont typeface="Arial" pitchFamily="34" charset="0"/>
              <a:buChar char="•"/>
              <a:defRPr>
                <a:solidFill>
                  <a:srgbClr val="595959"/>
                </a:solidFill>
                <a:latin typeface="Arial" pitchFamily="34" charset="0"/>
                <a:ea typeface="ＭＳ Ｐゴシック" pitchFamily="34" charset="-128"/>
              </a:defRPr>
            </a:lvl5pPr>
            <a:lvl6pPr marL="25146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6pPr>
            <a:lvl7pPr marL="29718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7pPr>
            <a:lvl8pPr marL="34290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8pPr>
            <a:lvl9pPr marL="3886200" indent="-228600" eaLnBrk="0" fontAlgn="base" hangingPunct="0">
              <a:lnSpc>
                <a:spcPct val="95000"/>
              </a:lnSpc>
              <a:spcBef>
                <a:spcPct val="35000"/>
              </a:spcBef>
              <a:spcAft>
                <a:spcPct val="0"/>
              </a:spcAft>
              <a:buClr>
                <a:srgbClr val="595959"/>
              </a:buClr>
              <a:buFont typeface="Arial" pitchFamily="34" charset="0"/>
              <a:buChar char="•"/>
              <a:defRPr>
                <a:solidFill>
                  <a:srgbClr val="595959"/>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A479D44-766C-BD4F-9E3E-BE59296F3D80}"/>
              </a:ext>
            </a:extLst>
          </p:cNvPr>
          <p:cNvSpPr>
            <a:spLocks noGrp="1"/>
          </p:cNvSpPr>
          <p:nvPr>
            <p:ph type="title"/>
          </p:nvPr>
        </p:nvSpPr>
        <p:spPr>
          <a:noFill/>
        </p:spPr>
        <p:txBody>
          <a:bodyPr tIns="73152"/>
          <a:lstStyle/>
          <a:p>
            <a:r>
              <a:rPr lang="en-US" sz="2000" dirty="0">
                <a:solidFill>
                  <a:schemeClr val="bg1"/>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Gulfstream G800</a:t>
            </a:r>
            <a:br>
              <a:rPr lang="en-US" sz="1800" dirty="0">
                <a:solidFill>
                  <a:schemeClr val="bg1"/>
                </a:solidFill>
                <a:ea typeface="Gulfstream Horizon Caps LT" panose="020B0407040503020204" pitchFamily="34" charset="0"/>
                <a:cs typeface="Gulfstream Horizon Caps LT" panose="020B0407040503020204" pitchFamily="34" charset="0"/>
              </a:rPr>
            </a:br>
            <a:r>
              <a:rPr lang="en-US" sz="1400" dirty="0">
                <a:solidFill>
                  <a:schemeClr val="bg1"/>
                </a:solidFill>
                <a:ea typeface="Gulfstream Horizon Caps LT" panose="020B0407040503020204" pitchFamily="34" charset="0"/>
                <a:cs typeface="Gulfstream Horizon Caps LT" panose="020B0407040503020204" pitchFamily="34" charset="0"/>
              </a:rPr>
              <a:t>Maximum range departing </a:t>
            </a:r>
            <a:r>
              <a:rPr lang="en-US" sz="1400" dirty="0">
                <a:solidFill>
                  <a:schemeClr val="accent6"/>
                </a:solidFill>
                <a:ea typeface="Gulfstream Horizon Caps LT" panose="020B0407040503020204" pitchFamily="34" charset="0"/>
                <a:cs typeface="Gulfstream Horizon Caps LT" panose="020B0407040503020204" pitchFamily="34" charset="0"/>
              </a:rPr>
              <a:t>New York</a:t>
            </a:r>
          </a:p>
        </p:txBody>
      </p:sp>
      <p:sp>
        <p:nvSpPr>
          <p:cNvPr id="4" name="Footer Placeholder 3">
            <a:extLst>
              <a:ext uri="{FF2B5EF4-FFF2-40B4-BE49-F238E27FC236}">
                <a16:creationId xmlns:a16="http://schemas.microsoft.com/office/drawing/2014/main" id="{A2C5CAC9-4DCA-9144-A5BD-CB137401D289}"/>
              </a:ext>
            </a:extLst>
          </p:cNvPr>
          <p:cNvSpPr>
            <a:spLocks noGrp="1"/>
          </p:cNvSpPr>
          <p:nvPr>
            <p:ph type="ftr" sz="quarter" idx="10"/>
          </p:nvPr>
        </p:nvSpPr>
        <p:spPr/>
        <p:txBody>
          <a:bodyPr/>
          <a:lstStyle/>
          <a:p>
            <a:r>
              <a:rPr lang="en-US" dirty="0">
                <a:latin typeface="Gulfstream Horizon LT" charset="0"/>
                <a:ea typeface="Gulfstream Horizon LT" charset="0"/>
                <a:cs typeface="Gulfstream Horizon LT" charset="0"/>
              </a:rPr>
              <a:t>Gulfstream Proprietary Information</a:t>
            </a:r>
          </a:p>
        </p:txBody>
      </p:sp>
      <p:pic>
        <p:nvPicPr>
          <p:cNvPr id="7" name="Graphic 6">
            <a:extLst>
              <a:ext uri="{FF2B5EF4-FFF2-40B4-BE49-F238E27FC236}">
                <a16:creationId xmlns:a16="http://schemas.microsoft.com/office/drawing/2014/main" id="{421C7AD4-3926-244B-8668-2F93F74653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07793" y="4801523"/>
            <a:ext cx="1013892" cy="147592"/>
          </a:xfrm>
          <a:prstGeom prst="rect">
            <a:avLst/>
          </a:prstGeom>
        </p:spPr>
      </p:pic>
      <p:sp>
        <p:nvSpPr>
          <p:cNvPr id="8" name="TextBox 7">
            <a:extLst>
              <a:ext uri="{FF2B5EF4-FFF2-40B4-BE49-F238E27FC236}">
                <a16:creationId xmlns:a16="http://schemas.microsoft.com/office/drawing/2014/main" id="{BA9A0AF2-FD36-5146-B23E-526F924E5AAB}"/>
              </a:ext>
            </a:extLst>
          </p:cNvPr>
          <p:cNvSpPr txBox="1"/>
          <p:nvPr/>
        </p:nvSpPr>
        <p:spPr>
          <a:xfrm>
            <a:off x="355046" y="4536496"/>
            <a:ext cx="7315014" cy="369332"/>
          </a:xfrm>
          <a:prstGeom prst="rect">
            <a:avLst/>
          </a:prstGeom>
          <a:noFill/>
        </p:spPr>
        <p:txBody>
          <a:bodyPr wrap="square" rtlCol="0">
            <a:spAutoFit/>
          </a:bodyPr>
          <a:lstStyle/>
          <a:p>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NBAA IFR theoretical range with 8 passengers, 4 crew and 85% annual winds.</a:t>
            </a:r>
            <a:b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Actual range will be affected by ATC routing, operating speed, weather, outfitting options and other factors.</a:t>
            </a:r>
            <a:br>
              <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6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
        <p:nvSpPr>
          <p:cNvPr id="11" name="Rectangle 10">
            <a:extLst>
              <a:ext uri="{FF2B5EF4-FFF2-40B4-BE49-F238E27FC236}">
                <a16:creationId xmlns:a16="http://schemas.microsoft.com/office/drawing/2014/main" id="{DF19BA70-AAF0-3C4E-B059-C2A8315F779B}"/>
              </a:ext>
            </a:extLst>
          </p:cNvPr>
          <p:cNvSpPr>
            <a:spLocks noChangeArrowheads="1"/>
          </p:cNvSpPr>
          <p:nvPr/>
        </p:nvSpPr>
        <p:spPr bwMode="auto">
          <a:xfrm>
            <a:off x="1516663" y="3167688"/>
            <a:ext cx="647700" cy="212366"/>
          </a:xfrm>
          <a:prstGeom prst="rect">
            <a:avLst/>
          </a:prstGeom>
          <a:solidFill>
            <a:srgbClr val="041C2C"/>
          </a:solidFill>
          <a:ln>
            <a:noFill/>
          </a:ln>
          <a:effectLst/>
        </p:spPr>
        <p:txBody>
          <a:bodyPr lIns="24384" tIns="27432" rIns="24384" bIns="0" anchor="ctr">
            <a:spAutoFit/>
          </a:bodyPr>
          <a:lstStyle/>
          <a:p>
            <a:pPr algn="ctr" defTabSz="1735623" eaLnBrk="0" fontAlgn="base" hangingPunct="0">
              <a:spcBef>
                <a:spcPct val="50000"/>
              </a:spcBef>
              <a:spcAft>
                <a:spcPct val="0"/>
              </a:spcAft>
            </a:pPr>
            <a:r>
              <a:rPr lang="en-US" sz="1200" dirty="0">
                <a:solidFill>
                  <a:srgbClr val="7FA9AE"/>
                </a:solidFill>
                <a:latin typeface="Gulfstream Horizon LT" panose="020B0302020203020204" pitchFamily="34" charset="0"/>
                <a:ea typeface="Gulfstream Horizon LT" panose="020B0302020203020204" pitchFamily="34" charset="0"/>
                <a:cs typeface="Gulfstream Horizon LT" panose="020B0302020203020204" pitchFamily="34" charset="0"/>
              </a:rPr>
              <a:t>M0.90</a:t>
            </a:r>
          </a:p>
        </p:txBody>
      </p:sp>
      <p:sp>
        <p:nvSpPr>
          <p:cNvPr id="10" name="Rectangle 10">
            <a:extLst>
              <a:ext uri="{FF2B5EF4-FFF2-40B4-BE49-F238E27FC236}">
                <a16:creationId xmlns:a16="http://schemas.microsoft.com/office/drawing/2014/main" id="{DB5240BC-08AC-2E40-829B-52DA87179584}"/>
              </a:ext>
            </a:extLst>
          </p:cNvPr>
          <p:cNvSpPr>
            <a:spLocks noChangeArrowheads="1"/>
          </p:cNvSpPr>
          <p:nvPr/>
        </p:nvSpPr>
        <p:spPr bwMode="auto">
          <a:xfrm>
            <a:off x="3560421" y="1881649"/>
            <a:ext cx="2038655" cy="243143"/>
          </a:xfrm>
          <a:prstGeom prst="rect">
            <a:avLst/>
          </a:prstGeom>
          <a:noFill/>
          <a:ln>
            <a:noFill/>
          </a:ln>
          <a:effectLst/>
        </p:spPr>
        <p:txBody>
          <a:bodyPr wrap="square" lIns="24384" tIns="27432" rIns="24384" bIns="0" anchor="ctr">
            <a:spAutoFit/>
          </a:bodyPr>
          <a:lstStyle/>
          <a:p>
            <a:pPr algn="ctr" defTabSz="1735623" eaLnBrk="0" fontAlgn="base" hangingPunct="0">
              <a:spcBef>
                <a:spcPct val="50000"/>
              </a:spcBef>
              <a:spcAft>
                <a:spcPct val="0"/>
              </a:spcAft>
            </a:pPr>
            <a:r>
              <a:rPr lang="en-US" sz="1400" cap="all" dirty="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New York</a:t>
            </a:r>
          </a:p>
        </p:txBody>
      </p:sp>
      <p:sp>
        <p:nvSpPr>
          <p:cNvPr id="12" name="Rectangle 10">
            <a:extLst>
              <a:ext uri="{FF2B5EF4-FFF2-40B4-BE49-F238E27FC236}">
                <a16:creationId xmlns:a16="http://schemas.microsoft.com/office/drawing/2014/main" id="{DD43F1A1-8084-9148-AAD2-971E5EE4AEF9}"/>
              </a:ext>
            </a:extLst>
          </p:cNvPr>
          <p:cNvSpPr>
            <a:spLocks noChangeArrowheads="1"/>
          </p:cNvSpPr>
          <p:nvPr/>
        </p:nvSpPr>
        <p:spPr bwMode="auto">
          <a:xfrm>
            <a:off x="1262994" y="3762816"/>
            <a:ext cx="647700" cy="212366"/>
          </a:xfrm>
          <a:prstGeom prst="rect">
            <a:avLst/>
          </a:prstGeom>
          <a:solidFill>
            <a:srgbClr val="041C2C"/>
          </a:solidFill>
          <a:ln>
            <a:noFill/>
          </a:ln>
          <a:effectLst/>
        </p:spPr>
        <p:txBody>
          <a:bodyPr lIns="24384" tIns="27432" rIns="24384" bIns="0" anchor="ctr">
            <a:spAutoFit/>
          </a:bodyPr>
          <a:lstStyle/>
          <a:p>
            <a:pPr algn="ctr" defTabSz="1735623" eaLnBrk="0" fontAlgn="base" hangingPunct="0">
              <a:spcBef>
                <a:spcPct val="50000"/>
              </a:spcBef>
              <a:spcAft>
                <a:spcPct val="0"/>
              </a:spcAft>
            </a:pPr>
            <a:r>
              <a:rPr lang="en-US" sz="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M0.85</a:t>
            </a:r>
          </a:p>
        </p:txBody>
      </p:sp>
    </p:spTree>
    <p:extLst>
      <p:ext uri="{BB962C8B-B14F-4D97-AF65-F5344CB8AC3E}">
        <p14:creationId xmlns:p14="http://schemas.microsoft.com/office/powerpoint/2010/main" val="3919885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D8E756-3FAF-1E4B-9947-96216E7B83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144000" cy="5334000"/>
          </a:xfrm>
          <a:prstGeom prst="rect">
            <a:avLst/>
          </a:prstGeom>
        </p:spPr>
      </p:pic>
      <p:sp>
        <p:nvSpPr>
          <p:cNvPr id="2" name="Footer Placeholder 1">
            <a:extLst>
              <a:ext uri="{FF2B5EF4-FFF2-40B4-BE49-F238E27FC236}">
                <a16:creationId xmlns:a16="http://schemas.microsoft.com/office/drawing/2014/main" id="{A8D51CF2-DF01-3245-BDEA-D17F0302C18B}"/>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F4115957-5DEB-FA4D-9322-D2657A8F59B3}"/>
              </a:ext>
            </a:extLst>
          </p:cNvPr>
          <p:cNvSpPr>
            <a:spLocks noGrp="1"/>
          </p:cNvSpPr>
          <p:nvPr>
            <p:ph type="sldNum" sz="quarter" idx="11"/>
          </p:nvPr>
        </p:nvSpPr>
        <p:spPr/>
        <p:txBody>
          <a:bodyPr/>
          <a:lstStyle/>
          <a:p>
            <a:fld id="{A88273B2-5A45-D342-8E66-F9BA38060AB7}" type="slidenum">
              <a:rPr lang="en-US" smtClean="0"/>
              <a:pPr/>
              <a:t>29</a:t>
            </a:fld>
            <a:endParaRPr lang="en-US" dirty="0"/>
          </a:p>
        </p:txBody>
      </p:sp>
      <p:sp>
        <p:nvSpPr>
          <p:cNvPr id="11" name="TextBox 10">
            <a:extLst>
              <a:ext uri="{FF2B5EF4-FFF2-40B4-BE49-F238E27FC236}">
                <a16:creationId xmlns:a16="http://schemas.microsoft.com/office/drawing/2014/main" id="{7E53790B-EA87-A942-BFB8-D132DDEEB8D7}"/>
              </a:ext>
            </a:extLst>
          </p:cNvPr>
          <p:cNvSpPr txBox="1"/>
          <p:nvPr/>
        </p:nvSpPr>
        <p:spPr>
          <a:xfrm>
            <a:off x="367644" y="591838"/>
            <a:ext cx="3765600" cy="815608"/>
          </a:xfrm>
          <a:prstGeom prst="rect">
            <a:avLst/>
          </a:prstGeom>
          <a:noFill/>
        </p:spPr>
        <p:txBody>
          <a:bodyPr wrap="square" rtlCol="0">
            <a:spAutoFit/>
          </a:bodyPr>
          <a:lstStyle/>
          <a:p>
            <a:pPr>
              <a:spcBef>
                <a:spcPts val="600"/>
              </a:spcBef>
            </a:pPr>
            <a: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3 Seating areas with crew rest</a:t>
            </a:r>
          </a:p>
          <a:p>
            <a:pPr>
              <a:spcBef>
                <a:spcPts val="600"/>
              </a:spcBef>
            </a:pPr>
            <a:b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
        <p:nvSpPr>
          <p:cNvPr id="9" name="Title 3">
            <a:extLst>
              <a:ext uri="{FF2B5EF4-FFF2-40B4-BE49-F238E27FC236}">
                <a16:creationId xmlns:a16="http://schemas.microsoft.com/office/drawing/2014/main" id="{2B657E09-8540-0848-A8A3-1CA5C72A4179}"/>
              </a:ext>
            </a:extLst>
          </p:cNvPr>
          <p:cNvSpPr txBox="1">
            <a:spLocks/>
          </p:cNvSpPr>
          <p:nvPr/>
        </p:nvSpPr>
        <p:spPr>
          <a:xfrm>
            <a:off x="331296" y="171450"/>
            <a:ext cx="8457658" cy="656742"/>
          </a:xfrm>
          <a:prstGeom prst="rect">
            <a:avLst/>
          </a:prstGeom>
        </p:spPr>
        <p:txBody>
          <a:bodyPr anchor="ctr"/>
          <a:lstStyle>
            <a:lvl1pPr algn="l" defTabSz="914400" rtl="0" eaLnBrk="1" latinLnBrk="0" hangingPunct="1">
              <a:lnSpc>
                <a:spcPct val="90000"/>
              </a:lnSpc>
              <a:spcBef>
                <a:spcPct val="0"/>
              </a:spcBef>
              <a:buNone/>
              <a:defRPr sz="2400" b="0" i="0" kern="1200" cap="all" baseline="0">
                <a:solidFill>
                  <a:schemeClr val="accent6"/>
                </a:solidFill>
                <a:latin typeface="Gulfstream Horizon Caps LT" panose="020B0407040503020204" pitchFamily="34" charset="0"/>
                <a:ea typeface="Gulfstream Horizon Caps LT" charset="0"/>
                <a:cs typeface="Gulfstream Horizon Caps LT" charset="0"/>
              </a:defRPr>
            </a:lvl1pPr>
          </a:lstStyle>
          <a:p>
            <a:r>
              <a:rPr lang="en-US" dirty="0"/>
              <a:t>G800 Cabin</a:t>
            </a:r>
          </a:p>
        </p:txBody>
      </p:sp>
    </p:spTree>
    <p:extLst>
      <p:ext uri="{BB962C8B-B14F-4D97-AF65-F5344CB8AC3E}">
        <p14:creationId xmlns:p14="http://schemas.microsoft.com/office/powerpoint/2010/main" val="1210982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88805E6-AA2E-6A85-75C4-4E5D007488FD}"/>
              </a:ext>
            </a:extLst>
          </p:cNvPr>
          <p:cNvSpPr>
            <a:spLocks noGrp="1"/>
          </p:cNvSpPr>
          <p:nvPr>
            <p:ph type="ftr" sz="quarter" idx="10"/>
          </p:nvPr>
        </p:nvSpPr>
        <p:spPr/>
        <p:txBody>
          <a:bodyPr/>
          <a:lstStyle/>
          <a:p>
            <a:r>
              <a:rPr lang="en-US"/>
              <a:t>Gulfstream Proprietary Information  |  </a:t>
            </a:r>
            <a:endParaRPr lang="en-US" dirty="0"/>
          </a:p>
        </p:txBody>
      </p:sp>
      <p:sp>
        <p:nvSpPr>
          <p:cNvPr id="5" name="Slide Number Placeholder 4">
            <a:extLst>
              <a:ext uri="{FF2B5EF4-FFF2-40B4-BE49-F238E27FC236}">
                <a16:creationId xmlns:a16="http://schemas.microsoft.com/office/drawing/2014/main" id="{F5A06231-AFE6-0550-6741-7593D7F8FA5E}"/>
              </a:ext>
            </a:extLst>
          </p:cNvPr>
          <p:cNvSpPr>
            <a:spLocks noGrp="1"/>
          </p:cNvSpPr>
          <p:nvPr>
            <p:ph type="sldNum" sz="quarter" idx="11"/>
          </p:nvPr>
        </p:nvSpPr>
        <p:spPr/>
        <p:txBody>
          <a:bodyPr/>
          <a:lstStyle/>
          <a:p>
            <a:fld id="{A88273B2-5A45-D342-8E66-F9BA38060AB7}" type="slidenum">
              <a:rPr lang="en-US" smtClean="0"/>
              <a:pPr/>
              <a:t>3</a:t>
            </a:fld>
            <a:endParaRPr lang="en-US" dirty="0"/>
          </a:p>
        </p:txBody>
      </p:sp>
      <p:sp>
        <p:nvSpPr>
          <p:cNvPr id="7" name="Title 6">
            <a:extLst>
              <a:ext uri="{FF2B5EF4-FFF2-40B4-BE49-F238E27FC236}">
                <a16:creationId xmlns:a16="http://schemas.microsoft.com/office/drawing/2014/main" id="{7D89425C-2F45-FC59-633E-D22E5711FFAC}"/>
              </a:ext>
            </a:extLst>
          </p:cNvPr>
          <p:cNvSpPr>
            <a:spLocks noGrp="1"/>
          </p:cNvSpPr>
          <p:nvPr>
            <p:ph type="title"/>
          </p:nvPr>
        </p:nvSpPr>
        <p:spPr/>
        <p:txBody>
          <a:bodyPr/>
          <a:lstStyle/>
          <a:p>
            <a:r>
              <a:rPr lang="en-US" dirty="0"/>
              <a:t>G450 FLEET UPDATE</a:t>
            </a:r>
          </a:p>
        </p:txBody>
      </p:sp>
      <p:pic>
        <p:nvPicPr>
          <p:cNvPr id="9" name="Picture 8">
            <a:extLst>
              <a:ext uri="{FF2B5EF4-FFF2-40B4-BE49-F238E27FC236}">
                <a16:creationId xmlns:a16="http://schemas.microsoft.com/office/drawing/2014/main" id="{DB0A34AE-760E-7CB7-F02E-5A44EF610D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765" y="749525"/>
            <a:ext cx="8264470" cy="3644450"/>
          </a:xfrm>
          <a:prstGeom prst="rect">
            <a:avLst/>
          </a:prstGeom>
        </p:spPr>
      </p:pic>
    </p:spTree>
    <p:extLst>
      <p:ext uri="{BB962C8B-B14F-4D97-AF65-F5344CB8AC3E}">
        <p14:creationId xmlns:p14="http://schemas.microsoft.com/office/powerpoint/2010/main" val="861623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9E82B0-A48B-3748-9E02-07DBBAA4BD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144000" cy="5334000"/>
          </a:xfrm>
          <a:prstGeom prst="rect">
            <a:avLst/>
          </a:prstGeom>
        </p:spPr>
      </p:pic>
      <p:sp>
        <p:nvSpPr>
          <p:cNvPr id="2" name="Footer Placeholder 1">
            <a:extLst>
              <a:ext uri="{FF2B5EF4-FFF2-40B4-BE49-F238E27FC236}">
                <a16:creationId xmlns:a16="http://schemas.microsoft.com/office/drawing/2014/main" id="{A8D51CF2-DF01-3245-BDEA-D17F0302C18B}"/>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F4115957-5DEB-FA4D-9322-D2657A8F59B3}"/>
              </a:ext>
            </a:extLst>
          </p:cNvPr>
          <p:cNvSpPr>
            <a:spLocks noGrp="1"/>
          </p:cNvSpPr>
          <p:nvPr>
            <p:ph type="sldNum" sz="quarter" idx="11"/>
          </p:nvPr>
        </p:nvSpPr>
        <p:spPr/>
        <p:txBody>
          <a:bodyPr/>
          <a:lstStyle/>
          <a:p>
            <a:fld id="{A88273B2-5A45-D342-8E66-F9BA38060AB7}" type="slidenum">
              <a:rPr lang="en-US" smtClean="0"/>
              <a:pPr/>
              <a:t>30</a:t>
            </a:fld>
            <a:endParaRPr lang="en-US" dirty="0"/>
          </a:p>
        </p:txBody>
      </p:sp>
      <p:sp>
        <p:nvSpPr>
          <p:cNvPr id="10" name="TextBox 9">
            <a:extLst>
              <a:ext uri="{FF2B5EF4-FFF2-40B4-BE49-F238E27FC236}">
                <a16:creationId xmlns:a16="http://schemas.microsoft.com/office/drawing/2014/main" id="{C9F70995-9712-B347-8F3D-CB80D1D06E56}"/>
              </a:ext>
            </a:extLst>
          </p:cNvPr>
          <p:cNvSpPr txBox="1"/>
          <p:nvPr/>
        </p:nvSpPr>
        <p:spPr>
          <a:xfrm>
            <a:off x="367644" y="591838"/>
            <a:ext cx="3765600" cy="815608"/>
          </a:xfrm>
          <a:prstGeom prst="rect">
            <a:avLst/>
          </a:prstGeom>
          <a:noFill/>
        </p:spPr>
        <p:txBody>
          <a:bodyPr wrap="square" rtlCol="0">
            <a:spAutoFit/>
          </a:bodyPr>
          <a:lstStyle/>
          <a:p>
            <a:pPr>
              <a:spcBef>
                <a:spcPts val="600"/>
              </a:spcBef>
            </a:pPr>
            <a: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4 Seating areas without crew rest</a:t>
            </a:r>
          </a:p>
          <a:p>
            <a:pPr>
              <a:spcBef>
                <a:spcPts val="600"/>
              </a:spcBef>
            </a:pPr>
            <a:br>
              <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endParaRPr lang="en-US" sz="14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p:txBody>
      </p:sp>
      <p:sp>
        <p:nvSpPr>
          <p:cNvPr id="9" name="Title 3">
            <a:extLst>
              <a:ext uri="{FF2B5EF4-FFF2-40B4-BE49-F238E27FC236}">
                <a16:creationId xmlns:a16="http://schemas.microsoft.com/office/drawing/2014/main" id="{E77F0365-7277-5941-9494-66C39A4BD1E5}"/>
              </a:ext>
            </a:extLst>
          </p:cNvPr>
          <p:cNvSpPr txBox="1">
            <a:spLocks/>
          </p:cNvSpPr>
          <p:nvPr/>
        </p:nvSpPr>
        <p:spPr>
          <a:xfrm>
            <a:off x="331296" y="171450"/>
            <a:ext cx="8457658" cy="656742"/>
          </a:xfrm>
          <a:prstGeom prst="rect">
            <a:avLst/>
          </a:prstGeom>
        </p:spPr>
        <p:txBody>
          <a:bodyPr anchor="ctr"/>
          <a:lstStyle>
            <a:lvl1pPr algn="l" defTabSz="914400" rtl="0" eaLnBrk="1" latinLnBrk="0" hangingPunct="1">
              <a:lnSpc>
                <a:spcPct val="90000"/>
              </a:lnSpc>
              <a:spcBef>
                <a:spcPct val="0"/>
              </a:spcBef>
              <a:buNone/>
              <a:defRPr sz="2400" b="0" i="0" kern="1200" cap="all" baseline="0">
                <a:solidFill>
                  <a:schemeClr val="accent6"/>
                </a:solidFill>
                <a:latin typeface="Gulfstream Horizon Caps LT" panose="020B0407040503020204" pitchFamily="34" charset="0"/>
                <a:ea typeface="Gulfstream Horizon Caps LT" charset="0"/>
                <a:cs typeface="Gulfstream Horizon Caps LT" charset="0"/>
              </a:defRPr>
            </a:lvl1pPr>
          </a:lstStyle>
          <a:p>
            <a:r>
              <a:rPr lang="en-US" dirty="0"/>
              <a:t>G800 Cabin</a:t>
            </a:r>
          </a:p>
        </p:txBody>
      </p:sp>
    </p:spTree>
    <p:extLst>
      <p:ext uri="{BB962C8B-B14F-4D97-AF65-F5344CB8AC3E}">
        <p14:creationId xmlns:p14="http://schemas.microsoft.com/office/powerpoint/2010/main" val="3786879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The cockpit of an airplane&#10;&#10;Description automatically generated">
            <a:extLst>
              <a:ext uri="{FF2B5EF4-FFF2-40B4-BE49-F238E27FC236}">
                <a16:creationId xmlns:a16="http://schemas.microsoft.com/office/drawing/2014/main" id="{3EDB728A-F94A-2C7A-EEA9-FF4E37ED016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2CE9FCC8-6939-3642-AA5E-3C0817CBD0A3}"/>
              </a:ext>
            </a:extLst>
          </p:cNvPr>
          <p:cNvSpPr>
            <a:spLocks noGrp="1"/>
          </p:cNvSpPr>
          <p:nvPr>
            <p:ph type="ctrTitle"/>
          </p:nvPr>
        </p:nvSpPr>
        <p:spPr/>
        <p:txBody>
          <a:bodyPr/>
          <a:lstStyle/>
          <a:p>
            <a:pPr algn="ctr"/>
            <a:r>
              <a:rPr lang="en-US" altLang="en-US" kern="0">
                <a:solidFill>
                  <a:schemeClr val="bg1"/>
                </a:solidFill>
                <a:ea typeface="ＭＳ Ｐゴシック" pitchFamily="34" charset="-128"/>
                <a:cs typeface="Arial" panose="020B0604020202020204" pitchFamily="34" charset="0"/>
              </a:rPr>
              <a:t>GULFSTREAM LEADERSHIP</a:t>
            </a:r>
            <a:br>
              <a:rPr lang="en-US" altLang="en-US" kern="0">
                <a:solidFill>
                  <a:schemeClr val="bg1"/>
                </a:solidFill>
                <a:ea typeface="ＭＳ Ｐゴシック" pitchFamily="34" charset="-128"/>
                <a:cs typeface="Arial" panose="020B0604020202020204" pitchFamily="34" charset="0"/>
              </a:rPr>
            </a:br>
            <a:r>
              <a:rPr lang="en-US" altLang="en-US" kern="0">
                <a:solidFill>
                  <a:schemeClr val="bg1"/>
                </a:solidFill>
                <a:ea typeface="ＭＳ Ｐゴシック" pitchFamily="34" charset="-128"/>
                <a:cs typeface="Arial" panose="020B0604020202020204" pitchFamily="34" charset="0"/>
              </a:rPr>
              <a:t>IN INNOVATION AND SAFETY</a:t>
            </a:r>
            <a:endParaRPr lang="en-US"/>
          </a:p>
        </p:txBody>
      </p:sp>
      <p:sp>
        <p:nvSpPr>
          <p:cNvPr id="4" name="Footer Placeholder 3">
            <a:extLst>
              <a:ext uri="{FF2B5EF4-FFF2-40B4-BE49-F238E27FC236}">
                <a16:creationId xmlns:a16="http://schemas.microsoft.com/office/drawing/2014/main" id="{E1DF1EF7-B3E7-F44B-9F4C-75453135F57B}"/>
              </a:ext>
            </a:extLst>
          </p:cNvPr>
          <p:cNvSpPr>
            <a:spLocks noGrp="1"/>
          </p:cNvSpPr>
          <p:nvPr>
            <p:ph type="ftr" sz="quarter" idx="10"/>
          </p:nvPr>
        </p:nvSpPr>
        <p:spPr/>
        <p:txBody>
          <a:bodyPr/>
          <a:lstStyle/>
          <a:p>
            <a:r>
              <a:rPr lang="en-US"/>
              <a:t>Gulfstream Proprietary Information  |  </a:t>
            </a:r>
          </a:p>
        </p:txBody>
      </p:sp>
      <p:sp>
        <p:nvSpPr>
          <p:cNvPr id="5" name="Slide Number Placeholder 4">
            <a:extLst>
              <a:ext uri="{FF2B5EF4-FFF2-40B4-BE49-F238E27FC236}">
                <a16:creationId xmlns:a16="http://schemas.microsoft.com/office/drawing/2014/main" id="{35291224-56B7-C64B-9738-F48774EDB99A}"/>
              </a:ext>
            </a:extLst>
          </p:cNvPr>
          <p:cNvSpPr>
            <a:spLocks noGrp="1"/>
          </p:cNvSpPr>
          <p:nvPr>
            <p:ph type="sldNum" sz="quarter" idx="11"/>
          </p:nvPr>
        </p:nvSpPr>
        <p:spPr/>
        <p:txBody>
          <a:bodyPr/>
          <a:lstStyle/>
          <a:p>
            <a:fld id="{A88273B2-5A45-D342-8E66-F9BA38060AB7}" type="slidenum">
              <a:rPr lang="en-US" smtClean="0"/>
              <a:pPr/>
              <a:t>31</a:t>
            </a:fld>
            <a:endParaRPr lang="en-US"/>
          </a:p>
        </p:txBody>
      </p:sp>
    </p:spTree>
    <p:extLst>
      <p:ext uri="{BB962C8B-B14F-4D97-AF65-F5344CB8AC3E}">
        <p14:creationId xmlns:p14="http://schemas.microsoft.com/office/powerpoint/2010/main" val="2793061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hand touching a screen&#10;&#10;Description automatically generated">
            <a:extLst>
              <a:ext uri="{FF2B5EF4-FFF2-40B4-BE49-F238E27FC236}">
                <a16:creationId xmlns:a16="http://schemas.microsoft.com/office/drawing/2014/main" id="{928ADF22-56A9-2157-E674-9ED8133BF8F8}"/>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0" name="Picture Placeholder 9" descr="The cockpit of an airplane&#10;&#10;Description automatically generated">
            <a:extLst>
              <a:ext uri="{FF2B5EF4-FFF2-40B4-BE49-F238E27FC236}">
                <a16:creationId xmlns:a16="http://schemas.microsoft.com/office/drawing/2014/main" id="{D66BC057-B3FA-3588-F407-34E18F647DF5}"/>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F3B02771-8F42-B2A8-5A48-3F19F1F011A0}"/>
              </a:ext>
            </a:extLst>
          </p:cNvPr>
          <p:cNvSpPr>
            <a:spLocks noGrp="1"/>
          </p:cNvSpPr>
          <p:nvPr>
            <p:ph type="title"/>
          </p:nvPr>
        </p:nvSpPr>
        <p:spPr>
          <a:xfrm>
            <a:off x="355047" y="0"/>
            <a:ext cx="3783401" cy="1371600"/>
          </a:xfrm>
        </p:spPr>
        <p:txBody>
          <a:bodyPr lIns="91440" tIns="45720" rIns="91440" bIns="45720" anchor="ctr"/>
          <a:lstStyle/>
          <a:p>
            <a:r>
              <a:rPr lang="en-US" dirty="0">
                <a:latin typeface="Gulfstream Horizon Caps LT"/>
              </a:rPr>
              <a:t>Symmetry,</a:t>
            </a:r>
            <a:br>
              <a:rPr lang="en-US" dirty="0">
                <a:latin typeface="Gulfstream Horizon Caps LT"/>
              </a:rPr>
            </a:br>
            <a:r>
              <a:rPr lang="en-US" sz="1100" dirty="0">
                <a:latin typeface="Gulfstream Horizon Caps LT"/>
              </a:rPr>
              <a:t>SAFETY ENHANCING, ADVANCED flight deck technology </a:t>
            </a:r>
            <a:endParaRPr lang="en-US" sz="1100" dirty="0"/>
          </a:p>
        </p:txBody>
      </p:sp>
      <p:pic>
        <p:nvPicPr>
          <p:cNvPr id="12" name="Picture Placeholder 11" descr="A hand holding a gear shift&#10;&#10;Description automatically generated">
            <a:extLst>
              <a:ext uri="{FF2B5EF4-FFF2-40B4-BE49-F238E27FC236}">
                <a16:creationId xmlns:a16="http://schemas.microsoft.com/office/drawing/2014/main" id="{9D7A2FB8-E056-F193-9D7B-81026C89CFE9}"/>
              </a:ext>
            </a:extLst>
          </p:cNvPr>
          <p:cNvPicPr>
            <a:picLocks noGrp="1" noChangeAspect="1"/>
          </p:cNvPicPr>
          <p:nvPr>
            <p:ph type="pic" idx="12"/>
          </p:nvPr>
        </p:nvPicPr>
        <p:blipFill>
          <a:blip r:embed="rId5" cstate="screen">
            <a:extLst>
              <a:ext uri="{28A0092B-C50C-407E-A947-70E740481C1C}">
                <a14:useLocalDpi xmlns:a14="http://schemas.microsoft.com/office/drawing/2010/main"/>
              </a:ext>
            </a:extLst>
          </a:blip>
          <a:srcRect/>
          <a:stretch>
            <a:fillRect/>
          </a:stretch>
        </p:blipFill>
        <p:spPr/>
      </p:pic>
      <p:sp>
        <p:nvSpPr>
          <p:cNvPr id="6" name="Footer Placeholder 5">
            <a:extLst>
              <a:ext uri="{FF2B5EF4-FFF2-40B4-BE49-F238E27FC236}">
                <a16:creationId xmlns:a16="http://schemas.microsoft.com/office/drawing/2014/main" id="{DCDF560C-177C-E8B7-61C1-45A333AFAE1C}"/>
              </a:ext>
            </a:extLst>
          </p:cNvPr>
          <p:cNvSpPr>
            <a:spLocks noGrp="1"/>
          </p:cNvSpPr>
          <p:nvPr>
            <p:ph type="ftr" sz="quarter" idx="10"/>
          </p:nvPr>
        </p:nvSpPr>
        <p:spPr/>
        <p:txBody>
          <a:bodyPr/>
          <a:lstStyle/>
          <a:p>
            <a:r>
              <a:rPr lang="en-US"/>
              <a:t>Gulfstream Proprietary Information  |  </a:t>
            </a:r>
          </a:p>
        </p:txBody>
      </p:sp>
      <p:sp>
        <p:nvSpPr>
          <p:cNvPr id="7" name="Slide Number Placeholder 6">
            <a:extLst>
              <a:ext uri="{FF2B5EF4-FFF2-40B4-BE49-F238E27FC236}">
                <a16:creationId xmlns:a16="http://schemas.microsoft.com/office/drawing/2014/main" id="{C92653BE-2B6A-1088-A2F5-56EB68499C1E}"/>
              </a:ext>
            </a:extLst>
          </p:cNvPr>
          <p:cNvSpPr>
            <a:spLocks noGrp="1"/>
          </p:cNvSpPr>
          <p:nvPr>
            <p:ph type="sldNum" sz="quarter" idx="11"/>
          </p:nvPr>
        </p:nvSpPr>
        <p:spPr/>
        <p:txBody>
          <a:bodyPr/>
          <a:lstStyle/>
          <a:p>
            <a:fld id="{A88273B2-5A45-D342-8E66-F9BA38060AB7}" type="slidenum">
              <a:rPr lang="en-US" smtClean="0"/>
              <a:pPr/>
              <a:t>32</a:t>
            </a:fld>
            <a:endParaRPr lang="en-US"/>
          </a:p>
        </p:txBody>
      </p:sp>
      <p:sp>
        <p:nvSpPr>
          <p:cNvPr id="8" name="Text Placeholder 7">
            <a:extLst>
              <a:ext uri="{FF2B5EF4-FFF2-40B4-BE49-F238E27FC236}">
                <a16:creationId xmlns:a16="http://schemas.microsoft.com/office/drawing/2014/main" id="{F882D4FA-5656-8A09-8973-8B316576C4D7}"/>
              </a:ext>
            </a:extLst>
          </p:cNvPr>
          <p:cNvSpPr>
            <a:spLocks noGrp="1"/>
          </p:cNvSpPr>
          <p:nvPr>
            <p:ph type="body" sz="quarter" idx="14"/>
          </p:nvPr>
        </p:nvSpPr>
        <p:spPr>
          <a:xfrm>
            <a:off x="353020" y="1059906"/>
            <a:ext cx="3963163" cy="3328620"/>
          </a:xfrm>
        </p:spPr>
        <p:txBody>
          <a:bodyPr vert="horz" lIns="91440" tIns="45720" rIns="91440" bIns="45720" rtlCol="0" anchor="ctr">
            <a:noAutofit/>
          </a:bodyPr>
          <a:lstStyle/>
          <a:p>
            <a:r>
              <a:rPr lang="en-US" sz="1200" dirty="0">
                <a:latin typeface="Gulfstream Horizon LT"/>
              </a:rPr>
              <a:t>10 Touch Screen Interfaces with intuitive</a:t>
            </a:r>
            <a:br>
              <a:rPr lang="en-US" sz="1200" dirty="0">
                <a:latin typeface="Gulfstream Horizon LT"/>
              </a:rPr>
            </a:br>
            <a:r>
              <a:rPr lang="en-US" sz="1200" dirty="0">
                <a:latin typeface="Gulfstream Horizon LT"/>
              </a:rPr>
              <a:t> phase of flight</a:t>
            </a:r>
          </a:p>
          <a:p>
            <a:pPr lvl="1"/>
            <a:r>
              <a:rPr lang="en-US" sz="1200" dirty="0">
                <a:solidFill>
                  <a:schemeClr val="accent2"/>
                </a:solidFill>
                <a:latin typeface="Gulfstream Horizon LT"/>
              </a:rPr>
              <a:t>Streamlines the interface with the flight deck by dramatically reducing the number of switches</a:t>
            </a:r>
            <a:endParaRPr lang="en-US" sz="1200" dirty="0">
              <a:solidFill>
                <a:schemeClr val="accent2"/>
              </a:solidFill>
            </a:endParaRPr>
          </a:p>
          <a:p>
            <a:r>
              <a:rPr lang="en-US" sz="1200" dirty="0">
                <a:latin typeface="Gulfstream Horizon LT"/>
              </a:rPr>
              <a:t>Active Control Sidesticks</a:t>
            </a:r>
          </a:p>
          <a:p>
            <a:pPr lvl="1"/>
            <a:r>
              <a:rPr lang="en-US" sz="1200" dirty="0">
                <a:solidFill>
                  <a:srgbClr val="7B98AA"/>
                </a:solidFill>
                <a:latin typeface="Gulfstream Horizon LT"/>
              </a:rPr>
              <a:t>Simulation of mechanically linked sticks prevents simultaneous pilot input</a:t>
            </a:r>
            <a:endParaRPr lang="en-US" sz="1200" dirty="0"/>
          </a:p>
          <a:p>
            <a:r>
              <a:rPr lang="en-US" sz="1200" dirty="0">
                <a:latin typeface="Gulfstream Horizon LT"/>
              </a:rPr>
              <a:t>Data Concentration Network</a:t>
            </a:r>
            <a:endParaRPr lang="en-US" sz="1200" dirty="0"/>
          </a:p>
          <a:p>
            <a:pPr lvl="1"/>
            <a:r>
              <a:rPr lang="en-US" sz="1200" dirty="0">
                <a:solidFill>
                  <a:schemeClr val="accent2"/>
                </a:solidFill>
                <a:latin typeface="Gulfstream Horizon LT"/>
              </a:rPr>
              <a:t>Increased data access for health trend monitoring, reduced electro-mechanical devices and wiring</a:t>
            </a:r>
            <a:endParaRPr lang="en-US" sz="1200" dirty="0">
              <a:solidFill>
                <a:schemeClr val="accent2"/>
              </a:solidFill>
            </a:endParaRPr>
          </a:p>
          <a:p>
            <a:r>
              <a:rPr lang="en-US" sz="1200" dirty="0">
                <a:latin typeface="Gulfstream Horizon LT"/>
              </a:rPr>
              <a:t>Common in the G400, G500, G600, G700 and G800.</a:t>
            </a:r>
            <a:endParaRPr lang="en-US" sz="1200" dirty="0"/>
          </a:p>
        </p:txBody>
      </p:sp>
    </p:spTree>
    <p:extLst>
      <p:ext uri="{BB962C8B-B14F-4D97-AF65-F5344CB8AC3E}">
        <p14:creationId xmlns:p14="http://schemas.microsoft.com/office/powerpoint/2010/main" val="1435857379"/>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Placeholder 17" descr="A long shot of a runway&#10;&#10;Description automatically generated">
            <a:extLst>
              <a:ext uri="{FF2B5EF4-FFF2-40B4-BE49-F238E27FC236}">
                <a16:creationId xmlns:a16="http://schemas.microsoft.com/office/drawing/2014/main" id="{22C9A2F4-1B97-EA73-EC9F-878846AEDAE2}"/>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4572001" y="3426961"/>
            <a:ext cx="4571999" cy="1714500"/>
          </a:xfrm>
        </p:spPr>
      </p:pic>
      <p:pic>
        <p:nvPicPr>
          <p:cNvPr id="14" name="Picture Placeholder 13" descr="Clouds and clouds in the sky&#10;&#10;Description automatically generated">
            <a:extLst>
              <a:ext uri="{FF2B5EF4-FFF2-40B4-BE49-F238E27FC236}">
                <a16:creationId xmlns:a16="http://schemas.microsoft.com/office/drawing/2014/main" id="{ED587805-E0AF-2BA7-0984-A035ACCF1E5A}"/>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p:blipFill>
        <p:spPr>
          <a:xfrm>
            <a:off x="4572001" y="0"/>
            <a:ext cx="4571999" cy="1714500"/>
          </a:xfrm>
        </p:spPr>
      </p:pic>
      <p:sp>
        <p:nvSpPr>
          <p:cNvPr id="3" name="Title 2">
            <a:extLst>
              <a:ext uri="{FF2B5EF4-FFF2-40B4-BE49-F238E27FC236}">
                <a16:creationId xmlns:a16="http://schemas.microsoft.com/office/drawing/2014/main" id="{28360C33-D74C-EF41-BFBA-28924CFD7B7E}"/>
              </a:ext>
            </a:extLst>
          </p:cNvPr>
          <p:cNvSpPr>
            <a:spLocks noGrp="1"/>
          </p:cNvSpPr>
          <p:nvPr>
            <p:ph type="title"/>
          </p:nvPr>
        </p:nvSpPr>
        <p:spPr/>
        <p:txBody>
          <a:bodyPr lIns="91440" tIns="45720" rIns="91440" bIns="45720" anchor="ctr"/>
          <a:lstStyle/>
          <a:p>
            <a:pPr>
              <a:lnSpc>
                <a:spcPct val="100000"/>
              </a:lnSpc>
            </a:pPr>
            <a:r>
              <a:rPr lang="en-US"/>
              <a:t>Enhanced Vision System</a:t>
            </a:r>
          </a:p>
        </p:txBody>
      </p:sp>
      <p:pic>
        <p:nvPicPr>
          <p:cNvPr id="16" name="Picture Placeholder 15" descr="A road with clouds and light&#10;&#10;Description automatically generated with medium confidence">
            <a:extLst>
              <a:ext uri="{FF2B5EF4-FFF2-40B4-BE49-F238E27FC236}">
                <a16:creationId xmlns:a16="http://schemas.microsoft.com/office/drawing/2014/main" id="{39DFC8CD-1BE7-56E4-2A16-4DDDA4123E79}"/>
              </a:ext>
            </a:extLst>
          </p:cNvPr>
          <p:cNvPicPr>
            <a:picLocks noGrp="1" noChangeAspect="1"/>
          </p:cNvPicPr>
          <p:nvPr>
            <p:ph type="pic" idx="12"/>
          </p:nvPr>
        </p:nvPicPr>
        <p:blipFill>
          <a:blip r:embed="rId5" cstate="screen">
            <a:extLst>
              <a:ext uri="{28A0092B-C50C-407E-A947-70E740481C1C}">
                <a14:useLocalDpi xmlns:a14="http://schemas.microsoft.com/office/drawing/2010/main"/>
              </a:ext>
            </a:extLst>
          </a:blip>
          <a:srcRect/>
          <a:stretch/>
        </p:blipFill>
        <p:spPr>
          <a:xfrm>
            <a:off x="4572001" y="1714500"/>
            <a:ext cx="4571999" cy="1714500"/>
          </a:xfrm>
        </p:spPr>
      </p:pic>
      <p:sp>
        <p:nvSpPr>
          <p:cNvPr id="4" name="Footer Placeholder 3">
            <a:extLst>
              <a:ext uri="{FF2B5EF4-FFF2-40B4-BE49-F238E27FC236}">
                <a16:creationId xmlns:a16="http://schemas.microsoft.com/office/drawing/2014/main" id="{9F5B64C6-3B4D-EF46-B1E2-B0741385F615}"/>
              </a:ext>
            </a:extLst>
          </p:cNvPr>
          <p:cNvSpPr>
            <a:spLocks noGrp="1"/>
          </p:cNvSpPr>
          <p:nvPr>
            <p:ph type="ftr" sz="quarter" idx="10"/>
          </p:nvPr>
        </p:nvSpPr>
        <p:spPr/>
        <p:txBody>
          <a:bodyPr/>
          <a:lstStyle/>
          <a:p>
            <a:r>
              <a:rPr lang="en-US"/>
              <a:t>Gulfstream Proprietary Information  |  </a:t>
            </a:r>
          </a:p>
        </p:txBody>
      </p:sp>
      <p:sp>
        <p:nvSpPr>
          <p:cNvPr id="5" name="Slide Number Placeholder 4">
            <a:extLst>
              <a:ext uri="{FF2B5EF4-FFF2-40B4-BE49-F238E27FC236}">
                <a16:creationId xmlns:a16="http://schemas.microsoft.com/office/drawing/2014/main" id="{9BC78867-57B9-274D-8392-F998F19CA412}"/>
              </a:ext>
            </a:extLst>
          </p:cNvPr>
          <p:cNvSpPr>
            <a:spLocks noGrp="1"/>
          </p:cNvSpPr>
          <p:nvPr>
            <p:ph type="sldNum" sz="quarter" idx="11"/>
          </p:nvPr>
        </p:nvSpPr>
        <p:spPr/>
        <p:txBody>
          <a:bodyPr/>
          <a:lstStyle/>
          <a:p>
            <a:fld id="{A88273B2-5A45-D342-8E66-F9BA38060AB7}" type="slidenum">
              <a:rPr lang="en-US" smtClean="0"/>
              <a:pPr/>
              <a:t>33</a:t>
            </a:fld>
            <a:endParaRPr lang="en-US"/>
          </a:p>
        </p:txBody>
      </p:sp>
      <p:sp>
        <p:nvSpPr>
          <p:cNvPr id="6" name="Text Placeholder 5">
            <a:extLst>
              <a:ext uri="{FF2B5EF4-FFF2-40B4-BE49-F238E27FC236}">
                <a16:creationId xmlns:a16="http://schemas.microsoft.com/office/drawing/2014/main" id="{97134B61-9551-A249-938A-DD9D8857F2E8}"/>
              </a:ext>
            </a:extLst>
          </p:cNvPr>
          <p:cNvSpPr>
            <a:spLocks noGrp="1"/>
          </p:cNvSpPr>
          <p:nvPr>
            <p:ph type="body" sz="quarter" idx="14"/>
          </p:nvPr>
        </p:nvSpPr>
        <p:spPr>
          <a:xfrm>
            <a:off x="355047" y="1203081"/>
            <a:ext cx="3777017" cy="3080426"/>
          </a:xfrm>
        </p:spPr>
        <p:txBody>
          <a:bodyPr/>
          <a:lstStyle/>
          <a:p>
            <a:pPr>
              <a:spcBef>
                <a:spcPts val="600"/>
              </a:spcBef>
              <a:defRPr/>
            </a:pPr>
            <a:r>
              <a:rPr lang="en-US"/>
              <a:t>Significantly improves situational awareness and enhances safety in reduced visibility conditions (fog, haze, smoke, </a:t>
            </a:r>
            <a:br>
              <a:rPr lang="en-US"/>
            </a:br>
            <a:r>
              <a:rPr lang="en-US"/>
              <a:t>night-time)</a:t>
            </a:r>
          </a:p>
          <a:p>
            <a:pPr lvl="1">
              <a:lnSpc>
                <a:spcPct val="100000"/>
              </a:lnSpc>
              <a:spcBef>
                <a:spcPts val="600"/>
              </a:spcBef>
              <a:defRPr/>
            </a:pPr>
            <a:r>
              <a:rPr lang="en-US">
                <a:solidFill>
                  <a:srgbClr val="7A99AC"/>
                </a:solidFill>
              </a:rPr>
              <a:t>Fully integrated with flight deck and LCD head up display </a:t>
            </a:r>
          </a:p>
          <a:p>
            <a:pPr lvl="1">
              <a:lnSpc>
                <a:spcPct val="100000"/>
              </a:lnSpc>
              <a:spcBef>
                <a:spcPts val="600"/>
              </a:spcBef>
              <a:defRPr/>
            </a:pPr>
            <a:r>
              <a:rPr lang="en-US">
                <a:solidFill>
                  <a:srgbClr val="7A99AC"/>
                </a:solidFill>
              </a:rPr>
              <a:t>Cryogenically cooled IR sensor offers more sensitivity and better performance </a:t>
            </a:r>
          </a:p>
          <a:p>
            <a:pPr>
              <a:spcBef>
                <a:spcPts val="1200"/>
              </a:spcBef>
              <a:defRPr/>
            </a:pPr>
            <a:r>
              <a:rPr lang="en-US"/>
              <a:t>System performance now allows for </a:t>
            </a:r>
            <a:br>
              <a:rPr lang="en-US"/>
            </a:br>
            <a:r>
              <a:rPr lang="en-US"/>
              <a:t>all-new EVS to land capability</a:t>
            </a:r>
          </a:p>
        </p:txBody>
      </p:sp>
      <p:sp>
        <p:nvSpPr>
          <p:cNvPr id="7" name="TextBox 6">
            <a:extLst>
              <a:ext uri="{FF2B5EF4-FFF2-40B4-BE49-F238E27FC236}">
                <a16:creationId xmlns:a16="http://schemas.microsoft.com/office/drawing/2014/main" id="{51B333E9-D0EA-534F-8924-73DB601299B5}"/>
              </a:ext>
            </a:extLst>
          </p:cNvPr>
          <p:cNvSpPr txBox="1"/>
          <p:nvPr/>
        </p:nvSpPr>
        <p:spPr>
          <a:xfrm>
            <a:off x="406179" y="4426257"/>
            <a:ext cx="1584088" cy="200055"/>
          </a:xfrm>
          <a:prstGeom prst="rect">
            <a:avLst/>
          </a:prstGeom>
          <a:noFill/>
        </p:spPr>
        <p:txBody>
          <a:bodyPr wrap="none" rtlCol="0">
            <a:spAutoFit/>
          </a:bodyPr>
          <a:lstStyle/>
          <a:p>
            <a:r>
              <a:rPr lang="en-US" sz="70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*Optional Feature on G280/G400</a:t>
            </a:r>
          </a:p>
        </p:txBody>
      </p:sp>
      <p:sp>
        <p:nvSpPr>
          <p:cNvPr id="19" name="TextBox 18">
            <a:extLst>
              <a:ext uri="{FF2B5EF4-FFF2-40B4-BE49-F238E27FC236}">
                <a16:creationId xmlns:a16="http://schemas.microsoft.com/office/drawing/2014/main" id="{D482CB71-C989-45D5-67BF-46895458AECE}"/>
              </a:ext>
            </a:extLst>
          </p:cNvPr>
          <p:cNvSpPr txBox="1"/>
          <p:nvPr/>
        </p:nvSpPr>
        <p:spPr>
          <a:xfrm>
            <a:off x="4686300" y="1299633"/>
            <a:ext cx="716863" cy="276999"/>
          </a:xfrm>
          <a:prstGeom prst="rect">
            <a:avLst/>
          </a:prstGeom>
          <a:solidFill>
            <a:schemeClr val="accent5"/>
          </a:solidFill>
        </p:spPr>
        <p:txBody>
          <a:bodyPr wrap="none" rtlCol="0">
            <a:spAutoFit/>
          </a:bodyPr>
          <a:lstStyle/>
          <a:p>
            <a:pPr algn="l"/>
            <a:r>
              <a:rPr lang="en-US" sz="1200">
                <a:solidFill>
                  <a:schemeClr val="accent6"/>
                </a:solidFill>
              </a:rPr>
              <a:t>No EVS</a:t>
            </a:r>
          </a:p>
        </p:txBody>
      </p:sp>
      <p:sp>
        <p:nvSpPr>
          <p:cNvPr id="20" name="TextBox 19">
            <a:extLst>
              <a:ext uri="{FF2B5EF4-FFF2-40B4-BE49-F238E27FC236}">
                <a16:creationId xmlns:a16="http://schemas.microsoft.com/office/drawing/2014/main" id="{D0820976-53AA-4A82-A60E-B661EB2303DC}"/>
              </a:ext>
            </a:extLst>
          </p:cNvPr>
          <p:cNvSpPr txBox="1"/>
          <p:nvPr/>
        </p:nvSpPr>
        <p:spPr>
          <a:xfrm>
            <a:off x="4686299" y="3014133"/>
            <a:ext cx="716863" cy="276999"/>
          </a:xfrm>
          <a:prstGeom prst="rect">
            <a:avLst/>
          </a:prstGeom>
          <a:solidFill>
            <a:schemeClr val="accent5"/>
          </a:solidFill>
        </p:spPr>
        <p:txBody>
          <a:bodyPr wrap="none" rtlCol="0">
            <a:spAutoFit/>
          </a:bodyPr>
          <a:lstStyle/>
          <a:p>
            <a:pPr algn="l"/>
            <a:r>
              <a:rPr lang="en-US" sz="1200">
                <a:solidFill>
                  <a:schemeClr val="accent6"/>
                </a:solidFill>
              </a:rPr>
              <a:t>No EVS</a:t>
            </a:r>
          </a:p>
        </p:txBody>
      </p:sp>
      <p:sp>
        <p:nvSpPr>
          <p:cNvPr id="21" name="TextBox 20">
            <a:extLst>
              <a:ext uri="{FF2B5EF4-FFF2-40B4-BE49-F238E27FC236}">
                <a16:creationId xmlns:a16="http://schemas.microsoft.com/office/drawing/2014/main" id="{09EAAE97-A3AA-C259-CE9E-2E1BDC541C33}"/>
              </a:ext>
            </a:extLst>
          </p:cNvPr>
          <p:cNvSpPr txBox="1"/>
          <p:nvPr/>
        </p:nvSpPr>
        <p:spPr>
          <a:xfrm>
            <a:off x="4686299" y="4695051"/>
            <a:ext cx="473206" cy="276999"/>
          </a:xfrm>
          <a:prstGeom prst="rect">
            <a:avLst/>
          </a:prstGeom>
          <a:solidFill>
            <a:schemeClr val="accent5"/>
          </a:solidFill>
        </p:spPr>
        <p:txBody>
          <a:bodyPr wrap="none" rtlCol="0">
            <a:spAutoFit/>
          </a:bodyPr>
          <a:lstStyle/>
          <a:p>
            <a:pPr algn="l"/>
            <a:r>
              <a:rPr lang="en-US" sz="1200">
                <a:solidFill>
                  <a:schemeClr val="accent6"/>
                </a:solidFill>
              </a:rPr>
              <a:t>EVS</a:t>
            </a:r>
          </a:p>
        </p:txBody>
      </p:sp>
    </p:spTree>
    <p:extLst>
      <p:ext uri="{BB962C8B-B14F-4D97-AF65-F5344CB8AC3E}">
        <p14:creationId xmlns:p14="http://schemas.microsoft.com/office/powerpoint/2010/main" val="2230639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03BA80-8ED6-4B61-BED8-FD141268A1B7}"/>
              </a:ext>
            </a:extLst>
          </p:cNvPr>
          <p:cNvSpPr>
            <a:spLocks noGrp="1"/>
          </p:cNvSpPr>
          <p:nvPr>
            <p:ph type="title"/>
          </p:nvPr>
        </p:nvSpPr>
        <p:spPr>
          <a:xfrm>
            <a:off x="355047" y="0"/>
            <a:ext cx="4390374" cy="1371600"/>
          </a:xfrm>
        </p:spPr>
        <p:txBody>
          <a:bodyPr/>
          <a:lstStyle/>
          <a:p>
            <a:r>
              <a:rPr lang="en-US" sz="2000"/>
              <a:t>Predictive </a:t>
            </a:r>
            <a:br>
              <a:rPr lang="en-US" sz="2000"/>
            </a:br>
            <a:r>
              <a:rPr lang="en-US" sz="2000"/>
              <a:t>landing performance system</a:t>
            </a:r>
          </a:p>
        </p:txBody>
      </p:sp>
      <p:sp>
        <p:nvSpPr>
          <p:cNvPr id="5" name="Footer Placeholder 4">
            <a:extLst>
              <a:ext uri="{FF2B5EF4-FFF2-40B4-BE49-F238E27FC236}">
                <a16:creationId xmlns:a16="http://schemas.microsoft.com/office/drawing/2014/main" id="{AC47D204-4E5A-F42A-ECBA-88FD95481999}"/>
              </a:ext>
            </a:extLst>
          </p:cNvPr>
          <p:cNvSpPr>
            <a:spLocks noGrp="1"/>
          </p:cNvSpPr>
          <p:nvPr>
            <p:ph type="ftr" sz="quarter" idx="10"/>
          </p:nvPr>
        </p:nvSpPr>
        <p:spPr/>
        <p:txBody>
          <a:bodyPr/>
          <a:lstStyle/>
          <a:p>
            <a:r>
              <a:rPr lang="en-US"/>
              <a:t>Gulfstream Proprietary Information  |  </a:t>
            </a:r>
          </a:p>
        </p:txBody>
      </p:sp>
      <p:sp>
        <p:nvSpPr>
          <p:cNvPr id="6" name="Slide Number Placeholder 5">
            <a:extLst>
              <a:ext uri="{FF2B5EF4-FFF2-40B4-BE49-F238E27FC236}">
                <a16:creationId xmlns:a16="http://schemas.microsoft.com/office/drawing/2014/main" id="{1636C151-FFE4-A9EE-BEF7-1124BC713398}"/>
              </a:ext>
            </a:extLst>
          </p:cNvPr>
          <p:cNvSpPr>
            <a:spLocks noGrp="1"/>
          </p:cNvSpPr>
          <p:nvPr>
            <p:ph type="sldNum" sz="quarter" idx="11"/>
          </p:nvPr>
        </p:nvSpPr>
        <p:spPr/>
        <p:txBody>
          <a:bodyPr/>
          <a:lstStyle/>
          <a:p>
            <a:fld id="{A88273B2-5A45-D342-8E66-F9BA38060AB7}" type="slidenum">
              <a:rPr lang="en-US" smtClean="0"/>
              <a:pPr/>
              <a:t>34</a:t>
            </a:fld>
            <a:endParaRPr lang="en-US"/>
          </a:p>
        </p:txBody>
      </p:sp>
      <p:sp>
        <p:nvSpPr>
          <p:cNvPr id="7" name="Text Placeholder 6">
            <a:extLst>
              <a:ext uri="{FF2B5EF4-FFF2-40B4-BE49-F238E27FC236}">
                <a16:creationId xmlns:a16="http://schemas.microsoft.com/office/drawing/2014/main" id="{91A24B45-B690-F342-B874-B1C7B3158280}"/>
              </a:ext>
            </a:extLst>
          </p:cNvPr>
          <p:cNvSpPr>
            <a:spLocks noGrp="1"/>
          </p:cNvSpPr>
          <p:nvPr>
            <p:ph type="body" sz="quarter" idx="13"/>
          </p:nvPr>
        </p:nvSpPr>
        <p:spPr/>
        <p:txBody>
          <a:bodyPr/>
          <a:lstStyle/>
          <a:p>
            <a:pPr marL="9144" indent="-9144" algn="l" rtl="0" eaLnBrk="1" latinLnBrk="0" hangingPunct="1">
              <a:lnSpc>
                <a:spcPct val="110000"/>
              </a:lnSpc>
              <a:spcBef>
                <a:spcPts val="600"/>
              </a:spcBef>
            </a:pPr>
            <a:r>
              <a:rPr lang="en-US" b="0" i="0"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Another Gulfstream industry first</a:t>
            </a:r>
            <a:endParaRPr lang="en-US">
              <a:effectLst/>
            </a:endParaRPr>
          </a:p>
          <a:p>
            <a:pPr marL="182880" indent="-182880" algn="l" rtl="0" eaLnBrk="1" latinLnBrk="0" hangingPunct="1">
              <a:lnSpc>
                <a:spcPct val="110000"/>
              </a:lnSpc>
              <a:spcBef>
                <a:spcPts val="600"/>
              </a:spcBef>
            </a:pPr>
            <a:r>
              <a:rPr lang="en-US" b="0" i="0"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Enhances safety on approach and landing with continuous display of stopping point</a:t>
            </a:r>
            <a:endParaRPr lang="en-US">
              <a:effectLst/>
            </a:endParaRPr>
          </a:p>
          <a:p>
            <a:pPr marL="228600" indent="-219456" algn="l" rtl="0" eaLnBrk="1" latinLnBrk="0" hangingPunct="1">
              <a:lnSpc>
                <a:spcPct val="110000"/>
              </a:lnSpc>
              <a:spcBef>
                <a:spcPts val="1200"/>
              </a:spcBef>
            </a:pPr>
            <a:r>
              <a:rPr lang="en-US" b="0" i="0"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Based on calculated aircraft performance</a:t>
            </a:r>
            <a:endParaRPr lang="en-US">
              <a:effectLst/>
            </a:endParaRPr>
          </a:p>
          <a:p>
            <a:pPr marL="182880" indent="-182880" algn="l" rtl="0" eaLnBrk="1" latinLnBrk="0" hangingPunct="1">
              <a:lnSpc>
                <a:spcPct val="110000"/>
              </a:lnSpc>
              <a:spcBef>
                <a:spcPts val="600"/>
              </a:spcBef>
            </a:pPr>
            <a:r>
              <a:rPr lang="en-US" b="0" i="0"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Provides aural and visual alerts for recommended pilot action to manage aircraft energy</a:t>
            </a:r>
            <a:endParaRPr lang="en-US">
              <a:effectLst/>
            </a:endParaRPr>
          </a:p>
          <a:p>
            <a:pPr marL="228600" indent="-219456" algn="l" rtl="0" eaLnBrk="1" latinLnBrk="0" hangingPunct="1">
              <a:lnSpc>
                <a:spcPct val="110000"/>
              </a:lnSpc>
              <a:spcBef>
                <a:spcPts val="1200"/>
              </a:spcBef>
            </a:pPr>
            <a:r>
              <a:rPr lang="en-US" b="0" i="0"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Displays stopping point relative to runway threshold</a:t>
            </a:r>
            <a:endParaRPr lang="en-US">
              <a:effectLst/>
            </a:endParaRPr>
          </a:p>
          <a:p>
            <a:pPr marL="182880" indent="-182880" algn="l" rtl="0" eaLnBrk="1" latinLnBrk="0" hangingPunct="1">
              <a:lnSpc>
                <a:spcPct val="110000"/>
              </a:lnSpc>
              <a:spcBef>
                <a:spcPts val="600"/>
              </a:spcBef>
            </a:pPr>
            <a:r>
              <a:rPr lang="en-US" b="0" i="0"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Visual alerts provided on HUD and PFD</a:t>
            </a:r>
            <a:endParaRPr lang="en-US">
              <a:effectLst/>
            </a:endParaRPr>
          </a:p>
          <a:p>
            <a:endParaRPr lang="en-US"/>
          </a:p>
        </p:txBody>
      </p:sp>
      <p:pic>
        <p:nvPicPr>
          <p:cNvPr id="8" name="Picture Placeholder 7" descr="A picture containing object&#10;&#10;Description automatically generated">
            <a:extLst>
              <a:ext uri="{FF2B5EF4-FFF2-40B4-BE49-F238E27FC236}">
                <a16:creationId xmlns:a16="http://schemas.microsoft.com/office/drawing/2014/main" id="{13BA8959-EF17-1FEB-5C49-612A70CA5F8E}"/>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t="-394"/>
          <a:stretch/>
        </p:blipFill>
        <p:spPr>
          <a:xfrm>
            <a:off x="4572001" y="0"/>
            <a:ext cx="4571999" cy="2571750"/>
          </a:xfrm>
          <a:prstGeom prst="rect">
            <a:avLst/>
          </a:prstGeom>
        </p:spPr>
      </p:pic>
      <p:pic>
        <p:nvPicPr>
          <p:cNvPr id="9" name="Picture Placeholder 8" descr="A close up of a green screen&#10;&#10;Description automatically generated">
            <a:extLst>
              <a:ext uri="{FF2B5EF4-FFF2-40B4-BE49-F238E27FC236}">
                <a16:creationId xmlns:a16="http://schemas.microsoft.com/office/drawing/2014/main" id="{E9F2A305-8ADA-0E3A-C3AD-6C33B9C040F9}"/>
              </a:ext>
            </a:extLst>
          </p:cNvPr>
          <p:cNvPicPr>
            <a:picLocks noGrp="1" noChangeAspect="1"/>
          </p:cNvPicPr>
          <p:nvPr>
            <p:ph type="pic" idx="12"/>
          </p:nvPr>
        </p:nvPicPr>
        <p:blipFill rotWithShape="1">
          <a:blip r:embed="rId3" cstate="screen">
            <a:extLst>
              <a:ext uri="{28A0092B-C50C-407E-A947-70E740481C1C}">
                <a14:useLocalDpi xmlns:a14="http://schemas.microsoft.com/office/drawing/2010/main"/>
              </a:ext>
            </a:extLst>
          </a:blip>
          <a:srcRect/>
          <a:stretch/>
        </p:blipFill>
        <p:spPr>
          <a:xfrm>
            <a:off x="4572001" y="2571750"/>
            <a:ext cx="4571999" cy="2571750"/>
          </a:xfrm>
          <a:prstGeom prst="rect">
            <a:avLst/>
          </a:prstGeom>
        </p:spPr>
      </p:pic>
    </p:spTree>
    <p:extLst>
      <p:ext uri="{BB962C8B-B14F-4D97-AF65-F5344CB8AC3E}">
        <p14:creationId xmlns:p14="http://schemas.microsoft.com/office/powerpoint/2010/main" val="2469530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AB23-6F0A-2F46-ABEC-8218C1AC830F}"/>
              </a:ext>
            </a:extLst>
          </p:cNvPr>
          <p:cNvSpPr>
            <a:spLocks noGrp="1"/>
          </p:cNvSpPr>
          <p:nvPr>
            <p:ph type="title"/>
          </p:nvPr>
        </p:nvSpPr>
        <p:spPr>
          <a:xfrm>
            <a:off x="537028" y="181428"/>
            <a:ext cx="8251925" cy="646763"/>
          </a:xfrm>
        </p:spPr>
        <p:txBody>
          <a:bodyPr/>
          <a:lstStyle/>
          <a:p>
            <a:r>
              <a:rPr lang="en-US" dirty="0"/>
              <a:t>Specification Comparison</a:t>
            </a:r>
          </a:p>
        </p:txBody>
      </p:sp>
      <p:sp>
        <p:nvSpPr>
          <p:cNvPr id="3" name="Footer Placeholder 2">
            <a:extLst>
              <a:ext uri="{FF2B5EF4-FFF2-40B4-BE49-F238E27FC236}">
                <a16:creationId xmlns:a16="http://schemas.microsoft.com/office/drawing/2014/main" id="{83B239EA-D14B-2948-9639-BCED5F2AD640}"/>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E72E9082-0ECB-F34A-845C-36DEA2456C1D}"/>
              </a:ext>
            </a:extLst>
          </p:cNvPr>
          <p:cNvSpPr>
            <a:spLocks noGrp="1"/>
          </p:cNvSpPr>
          <p:nvPr>
            <p:ph type="sldNum" sz="quarter" idx="11"/>
          </p:nvPr>
        </p:nvSpPr>
        <p:spPr/>
        <p:txBody>
          <a:bodyPr/>
          <a:lstStyle/>
          <a:p>
            <a:fld id="{A88273B2-5A45-D342-8E66-F9BA38060AB7}" type="slidenum">
              <a:rPr lang="en-US" smtClean="0"/>
              <a:pPr/>
              <a:t>35</a:t>
            </a:fld>
            <a:endParaRPr lang="en-US" dirty="0"/>
          </a:p>
        </p:txBody>
      </p:sp>
      <p:graphicFrame>
        <p:nvGraphicFramePr>
          <p:cNvPr id="6" name="Table 6">
            <a:extLst>
              <a:ext uri="{FF2B5EF4-FFF2-40B4-BE49-F238E27FC236}">
                <a16:creationId xmlns:a16="http://schemas.microsoft.com/office/drawing/2014/main" id="{6F048AED-96C5-7546-B4EE-9C7075067C18}"/>
              </a:ext>
            </a:extLst>
          </p:cNvPr>
          <p:cNvGraphicFramePr>
            <a:graphicFrameLocks noGrp="1"/>
          </p:cNvGraphicFramePr>
          <p:nvPr>
            <p:extLst>
              <p:ext uri="{D42A27DB-BD31-4B8C-83A1-F6EECF244321}">
                <p14:modId xmlns:p14="http://schemas.microsoft.com/office/powerpoint/2010/main" val="1939484013"/>
              </p:ext>
            </p:extLst>
          </p:nvPr>
        </p:nvGraphicFramePr>
        <p:xfrm>
          <a:off x="462810" y="948895"/>
          <a:ext cx="8223986" cy="3609985"/>
        </p:xfrm>
        <a:graphic>
          <a:graphicData uri="http://schemas.openxmlformats.org/drawingml/2006/table">
            <a:tbl>
              <a:tblPr firstRow="1" bandRow="1">
                <a:tableStyleId>{72833802-FEF1-4C79-8D5D-14CF1EAF98D9}</a:tableStyleId>
              </a:tblPr>
              <a:tblGrid>
                <a:gridCol w="1582976">
                  <a:extLst>
                    <a:ext uri="{9D8B030D-6E8A-4147-A177-3AD203B41FA5}">
                      <a16:colId xmlns:a16="http://schemas.microsoft.com/office/drawing/2014/main" val="2113203008"/>
                    </a:ext>
                  </a:extLst>
                </a:gridCol>
                <a:gridCol w="1106835">
                  <a:extLst>
                    <a:ext uri="{9D8B030D-6E8A-4147-A177-3AD203B41FA5}">
                      <a16:colId xmlns:a16="http://schemas.microsoft.com/office/drawing/2014/main" val="1070330275"/>
                    </a:ext>
                  </a:extLst>
                </a:gridCol>
                <a:gridCol w="1106835">
                  <a:extLst>
                    <a:ext uri="{9D8B030D-6E8A-4147-A177-3AD203B41FA5}">
                      <a16:colId xmlns:a16="http://schemas.microsoft.com/office/drawing/2014/main" val="634681148"/>
                    </a:ext>
                  </a:extLst>
                </a:gridCol>
                <a:gridCol w="1106835">
                  <a:extLst>
                    <a:ext uri="{9D8B030D-6E8A-4147-A177-3AD203B41FA5}">
                      <a16:colId xmlns:a16="http://schemas.microsoft.com/office/drawing/2014/main" val="1987845946"/>
                    </a:ext>
                  </a:extLst>
                </a:gridCol>
                <a:gridCol w="1106835">
                  <a:extLst>
                    <a:ext uri="{9D8B030D-6E8A-4147-A177-3AD203B41FA5}">
                      <a16:colId xmlns:a16="http://schemas.microsoft.com/office/drawing/2014/main" val="1689562454"/>
                    </a:ext>
                  </a:extLst>
                </a:gridCol>
                <a:gridCol w="1106835">
                  <a:extLst>
                    <a:ext uri="{9D8B030D-6E8A-4147-A177-3AD203B41FA5}">
                      <a16:colId xmlns:a16="http://schemas.microsoft.com/office/drawing/2014/main" val="4051499175"/>
                    </a:ext>
                  </a:extLst>
                </a:gridCol>
                <a:gridCol w="1106835">
                  <a:extLst>
                    <a:ext uri="{9D8B030D-6E8A-4147-A177-3AD203B41FA5}">
                      <a16:colId xmlns:a16="http://schemas.microsoft.com/office/drawing/2014/main" val="2656974362"/>
                    </a:ext>
                  </a:extLst>
                </a:gridCol>
              </a:tblGrid>
              <a:tr h="285175">
                <a:tc>
                  <a:txBody>
                    <a:bodyPr/>
                    <a:lstStyle/>
                    <a:p>
                      <a:pPr algn="ctr"/>
                      <a:endPar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endParaRP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G280 </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G400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G500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G600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G700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G800</a:t>
                      </a:r>
                    </a:p>
                  </a:txBody>
                  <a:tcPr anchor="ctr"/>
                </a:tc>
                <a:extLst>
                  <a:ext uri="{0D108BD9-81ED-4DB2-BD59-A6C34878D82A}">
                    <a16:rowId xmlns:a16="http://schemas.microsoft.com/office/drawing/2014/main" val="228901593"/>
                  </a:ext>
                </a:extLst>
              </a:tr>
              <a:tr h="370470">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Exterior Length</a:t>
                      </a:r>
                    </a:p>
                  </a:txBody>
                  <a:tcPr anchor="ctr"/>
                </a:tc>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66 ft 10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20.37 m</a:t>
                      </a: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86 ft 3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26.29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91 ft 2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27.79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96 ft 1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29.29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109 ft 10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33.48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99 ft 9 in</a:t>
                      </a:r>
                      <a:b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30.40 m</a:t>
                      </a:r>
                      <a:endParaRPr lang="en-US" sz="1800" b="0" i="0" u="none" strike="noStrike">
                        <a:effectLst/>
                        <a:latin typeface="Arial" panose="020B0604020202020204" pitchFamily="34" charset="0"/>
                      </a:endParaRPr>
                    </a:p>
                  </a:txBody>
                  <a:tcPr anchor="ctr"/>
                </a:tc>
                <a:extLst>
                  <a:ext uri="{0D108BD9-81ED-4DB2-BD59-A6C34878D82A}">
                    <a16:rowId xmlns:a16="http://schemas.microsoft.com/office/drawing/2014/main" val="3604601381"/>
                  </a:ext>
                </a:extLst>
              </a:tr>
              <a:tr h="370470">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Exterior Height</a:t>
                      </a:r>
                    </a:p>
                  </a:txBody>
                  <a:tcPr anchor="ctr"/>
                </a:tc>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21 ft 4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6.50 m</a:t>
                      </a: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25 ft 4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7.72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25 ft 6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7.77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25 ft 3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7.70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25 ft 5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7.75 m</a:t>
                      </a:r>
                      <a:endParaRPr lang="en-US" sz="1800" b="0" i="0" u="none" strike="noStrike" dirty="0">
                        <a:effectLst/>
                        <a:latin typeface="Arial" panose="020B0604020202020204" pitchFamily="34" charset="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25 ft 6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7.77  m</a:t>
                      </a:r>
                      <a:endParaRPr lang="en-US" sz="1800" b="0" i="0" u="none" strike="noStrike" dirty="0">
                        <a:effectLst/>
                        <a:latin typeface="Arial" panose="020B0604020202020204" pitchFamily="34" charset="0"/>
                      </a:endParaRPr>
                    </a:p>
                  </a:txBody>
                  <a:tcPr anchor="ctr"/>
                </a:tc>
                <a:extLst>
                  <a:ext uri="{0D108BD9-81ED-4DB2-BD59-A6C34878D82A}">
                    <a16:rowId xmlns:a16="http://schemas.microsoft.com/office/drawing/2014/main" val="2921128158"/>
                  </a:ext>
                </a:extLst>
              </a:tr>
              <a:tr h="258072">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Wingspan</a:t>
                      </a:r>
                    </a:p>
                  </a:txBody>
                  <a:tcPr anchor="ctr">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63 ft 0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19.20 m</a:t>
                      </a: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86 ft 4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26.31 m</a:t>
                      </a:r>
                      <a:endParaRPr lang="en-US" sz="900" dirty="0">
                        <a:effectLst/>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86 ft 4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26.31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94 ft 2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28.70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103 ft 0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31.39</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103 ft 0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31.39</a:t>
                      </a:r>
                      <a:endParaRPr lang="en-US" sz="900" dirty="0">
                        <a:effectLst/>
                      </a:endParaRPr>
                    </a:p>
                  </a:txBody>
                  <a:tcPr anchor="ctr"/>
                </a:tc>
                <a:extLst>
                  <a:ext uri="{0D108BD9-81ED-4DB2-BD59-A6C34878D82A}">
                    <a16:rowId xmlns:a16="http://schemas.microsoft.com/office/drawing/2014/main" val="4235877418"/>
                  </a:ext>
                </a:extLst>
              </a:tr>
              <a:tr h="370470">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Maximum Ramp Weight</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39,750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18,030 kg</a:t>
                      </a: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70,250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31,865 k</a:t>
                      </a: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80,000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36,287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95,000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43,091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108,000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48,988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106,000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48,081kg</a:t>
                      </a:r>
                      <a:endParaRPr lang="en-US" sz="1800" b="0" i="0" u="none" strike="noStrike" dirty="0">
                        <a:solidFill>
                          <a:schemeClr val="accent2"/>
                        </a:solidFill>
                        <a:effectLst/>
                        <a:latin typeface="Arial" panose="020B0604020202020204" pitchFamily="34" charset="0"/>
                      </a:endParaRPr>
                    </a:p>
                  </a:txBody>
                  <a:tcPr anchor="ctr"/>
                </a:tc>
                <a:extLst>
                  <a:ext uri="{0D108BD9-81ED-4DB2-BD59-A6C34878D82A}">
                    <a16:rowId xmlns:a16="http://schemas.microsoft.com/office/drawing/2014/main" val="2096178454"/>
                  </a:ext>
                </a:extLst>
              </a:tr>
              <a:tr h="370470">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Maximum Takeoff Weight</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39,600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17,962 kg</a:t>
                      </a: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69,850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r>
                        <a:rPr lang="en-US" sz="900" dirty="0"/>
                        <a:t> </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31,683 kg</a:t>
                      </a:r>
                      <a:endParaRPr lang="en-US" sz="1800" b="0" i="0" u="none" strike="noStrike" dirty="0">
                        <a:solidFill>
                          <a:schemeClr val="accent2"/>
                        </a:solidFill>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79,600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36,106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94,600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42,910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107,600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48,807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105,600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47,899 k</a:t>
                      </a: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g</a:t>
                      </a:r>
                      <a:endParaRPr lang="en-US" sz="1800" b="0" i="0" u="none" strike="noStrike" dirty="0">
                        <a:effectLst/>
                        <a:latin typeface="Arial" panose="020B0604020202020204" pitchFamily="34" charset="0"/>
                      </a:endParaRPr>
                    </a:p>
                  </a:txBody>
                  <a:tcPr anchor="ctr"/>
                </a:tc>
                <a:extLst>
                  <a:ext uri="{0D108BD9-81ED-4DB2-BD59-A6C34878D82A}">
                    <a16:rowId xmlns:a16="http://schemas.microsoft.com/office/drawing/2014/main" val="1629435025"/>
                  </a:ext>
                </a:extLst>
              </a:tr>
              <a:tr h="370470">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Maximum Landing Weight</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32,700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14,832 kg</a:t>
                      </a: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60,000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27,216 k</a:t>
                      </a: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64,350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29,189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76,800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34,836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83,500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37,875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83,500 lb</a:t>
                      </a:r>
                      <a:b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37,875 kg</a:t>
                      </a:r>
                      <a:endParaRPr lang="en-US" sz="1800" b="0" i="0" u="none" strike="noStrike">
                        <a:effectLst/>
                        <a:latin typeface="Arial" panose="020B0604020202020204" pitchFamily="34" charset="0"/>
                      </a:endParaRPr>
                    </a:p>
                  </a:txBody>
                  <a:tcPr anchor="ctr"/>
                </a:tc>
                <a:extLst>
                  <a:ext uri="{0D108BD9-81ED-4DB2-BD59-A6C34878D82A}">
                    <a16:rowId xmlns:a16="http://schemas.microsoft.com/office/drawing/2014/main" val="2926424044"/>
                  </a:ext>
                </a:extLst>
              </a:tr>
              <a:tr h="370470">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Maximum Fuel Weight</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14,600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6,622 kg</a:t>
                      </a: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25,350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11,499 kg</a:t>
                      </a:r>
                      <a:endParaRPr lang="en-US" sz="1800" b="0" i="0" u="none" strike="noStrike" dirty="0">
                        <a:solidFill>
                          <a:schemeClr val="accent2"/>
                        </a:solidFill>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30,250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13,721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41,500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18,824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49,400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22,407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49,400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22,407 kg</a:t>
                      </a:r>
                      <a:endParaRPr lang="en-US" sz="900" dirty="0">
                        <a:effectLst/>
                      </a:endParaRPr>
                    </a:p>
                  </a:txBody>
                  <a:tcPr anchor="ctr"/>
                </a:tc>
                <a:extLst>
                  <a:ext uri="{0D108BD9-81ED-4DB2-BD59-A6C34878D82A}">
                    <a16:rowId xmlns:a16="http://schemas.microsoft.com/office/drawing/2014/main" val="3963067763"/>
                  </a:ext>
                </a:extLst>
              </a:tr>
              <a:tr h="370470">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Maximum Payload</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4,050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1,837 kg</a:t>
                      </a: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4,050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1,837 kg</a:t>
                      </a:r>
                      <a:endParaRPr lang="en-US" sz="900" dirty="0">
                        <a:effectLst/>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5,205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2,381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6,540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2,966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6,385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2,896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6,200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2,812 kg</a:t>
                      </a:r>
                      <a:endParaRPr lang="en-US" sz="900" dirty="0">
                        <a:effectLst/>
                      </a:endParaRPr>
                    </a:p>
                  </a:txBody>
                  <a:tcPr anchor="ctr"/>
                </a:tc>
                <a:extLst>
                  <a:ext uri="{0D108BD9-81ED-4DB2-BD59-A6C34878D82A}">
                    <a16:rowId xmlns:a16="http://schemas.microsoft.com/office/drawing/2014/main" val="2303589115"/>
                  </a:ext>
                </a:extLst>
              </a:tr>
              <a:tr h="341972">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Maximum Payload with Full Fuel</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454 kg</a:t>
                      </a: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816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2,900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1,315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2,600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1,179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2,235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1,014 kg</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2,300 </a:t>
                      </a:r>
                      <a:r>
                        <a:rPr lang="en-US" sz="900" b="0" i="0" u="none" strike="noStrike"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1,043 kg</a:t>
                      </a:r>
                      <a:endParaRPr lang="en-US" sz="1800" b="0" i="0" u="none" strike="noStrike" dirty="0">
                        <a:effectLst/>
                        <a:latin typeface="Arial" panose="020B0604020202020204" pitchFamily="34" charset="0"/>
                      </a:endParaRPr>
                    </a:p>
                  </a:txBody>
                  <a:tcPr anchor="ctr"/>
                </a:tc>
                <a:extLst>
                  <a:ext uri="{0D108BD9-81ED-4DB2-BD59-A6C34878D82A}">
                    <a16:rowId xmlns:a16="http://schemas.microsoft.com/office/drawing/2014/main" val="2756869861"/>
                  </a:ext>
                </a:extLst>
              </a:tr>
            </a:tbl>
          </a:graphicData>
        </a:graphic>
      </p:graphicFrame>
      <p:sp>
        <p:nvSpPr>
          <p:cNvPr id="7" name="TextBox 6">
            <a:extLst>
              <a:ext uri="{FF2B5EF4-FFF2-40B4-BE49-F238E27FC236}">
                <a16:creationId xmlns:a16="http://schemas.microsoft.com/office/drawing/2014/main" id="{9CC245CC-FB21-9545-B5C6-51C14E4C66E8}"/>
              </a:ext>
            </a:extLst>
          </p:cNvPr>
          <p:cNvSpPr txBox="1"/>
          <p:nvPr/>
        </p:nvSpPr>
        <p:spPr>
          <a:xfrm>
            <a:off x="387667" y="4629859"/>
            <a:ext cx="7315014" cy="184666"/>
          </a:xfrm>
          <a:prstGeom prst="rect">
            <a:avLst/>
          </a:prstGeom>
          <a:noFill/>
        </p:spPr>
        <p:txBody>
          <a:bodyPr wrap="square" rtlCol="0">
            <a:spAutoFit/>
          </a:bodyPr>
          <a:lstStyle>
            <a:defPPr>
              <a:defRPr lang="en-US"/>
            </a:defPPr>
            <a:lvl1pPr>
              <a:defRPr sz="600">
                <a:solidFill>
                  <a:srgbClr val="7B98AA"/>
                </a:solidFill>
                <a:latin typeface="Gulfstream Horizon LT" panose="020B0302020203020204" pitchFamily="34" charset="0"/>
                <a:ea typeface="Gulfstream Horizon LT" panose="020B0302020203020204" pitchFamily="34" charset="0"/>
                <a:cs typeface="Gulfstream Horizon LT" panose="020B0302020203020204" pitchFamily="34" charset="0"/>
              </a:defRPr>
            </a:lvl1pPr>
          </a:lstStyle>
          <a:p>
            <a:r>
              <a:rPr lang="en-US" dirty="0"/>
              <a:t>All specifications at spec. operating weight. G400 data is preliminary and subject to change.</a:t>
            </a:r>
          </a:p>
        </p:txBody>
      </p:sp>
    </p:spTree>
    <p:extLst>
      <p:ext uri="{BB962C8B-B14F-4D97-AF65-F5344CB8AC3E}">
        <p14:creationId xmlns:p14="http://schemas.microsoft.com/office/powerpoint/2010/main" val="816934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AB23-6F0A-2F46-ABEC-8218C1AC830F}"/>
              </a:ext>
            </a:extLst>
          </p:cNvPr>
          <p:cNvSpPr>
            <a:spLocks noGrp="1"/>
          </p:cNvSpPr>
          <p:nvPr>
            <p:ph type="title"/>
          </p:nvPr>
        </p:nvSpPr>
        <p:spPr>
          <a:xfrm>
            <a:off x="537028" y="181428"/>
            <a:ext cx="8251925" cy="646763"/>
          </a:xfrm>
        </p:spPr>
        <p:txBody>
          <a:bodyPr/>
          <a:lstStyle/>
          <a:p>
            <a:r>
              <a:rPr lang="en-US" dirty="0"/>
              <a:t>Performance Comparison</a:t>
            </a:r>
          </a:p>
        </p:txBody>
      </p:sp>
      <p:sp>
        <p:nvSpPr>
          <p:cNvPr id="3" name="Footer Placeholder 2">
            <a:extLst>
              <a:ext uri="{FF2B5EF4-FFF2-40B4-BE49-F238E27FC236}">
                <a16:creationId xmlns:a16="http://schemas.microsoft.com/office/drawing/2014/main" id="{83B239EA-D14B-2948-9639-BCED5F2AD640}"/>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E72E9082-0ECB-F34A-845C-36DEA2456C1D}"/>
              </a:ext>
            </a:extLst>
          </p:cNvPr>
          <p:cNvSpPr>
            <a:spLocks noGrp="1"/>
          </p:cNvSpPr>
          <p:nvPr>
            <p:ph type="sldNum" sz="quarter" idx="11"/>
          </p:nvPr>
        </p:nvSpPr>
        <p:spPr/>
        <p:txBody>
          <a:bodyPr/>
          <a:lstStyle/>
          <a:p>
            <a:fld id="{A88273B2-5A45-D342-8E66-F9BA38060AB7}" type="slidenum">
              <a:rPr lang="en-US" smtClean="0"/>
              <a:pPr/>
              <a:t>36</a:t>
            </a:fld>
            <a:endParaRPr lang="en-US" dirty="0"/>
          </a:p>
        </p:txBody>
      </p:sp>
      <p:graphicFrame>
        <p:nvGraphicFramePr>
          <p:cNvPr id="6" name="Table 6">
            <a:extLst>
              <a:ext uri="{FF2B5EF4-FFF2-40B4-BE49-F238E27FC236}">
                <a16:creationId xmlns:a16="http://schemas.microsoft.com/office/drawing/2014/main" id="{6F048AED-96C5-7546-B4EE-9C7075067C18}"/>
              </a:ext>
            </a:extLst>
          </p:cNvPr>
          <p:cNvGraphicFramePr>
            <a:graphicFrameLocks noGrp="1"/>
          </p:cNvGraphicFramePr>
          <p:nvPr>
            <p:extLst>
              <p:ext uri="{D42A27DB-BD31-4B8C-83A1-F6EECF244321}">
                <p14:modId xmlns:p14="http://schemas.microsoft.com/office/powerpoint/2010/main" val="514289416"/>
              </p:ext>
            </p:extLst>
          </p:nvPr>
        </p:nvGraphicFramePr>
        <p:xfrm>
          <a:off x="462810" y="1014207"/>
          <a:ext cx="8223986" cy="3502297"/>
        </p:xfrm>
        <a:graphic>
          <a:graphicData uri="http://schemas.openxmlformats.org/drawingml/2006/table">
            <a:tbl>
              <a:tblPr firstRow="1" bandRow="1">
                <a:tableStyleId>{72833802-FEF1-4C79-8D5D-14CF1EAF98D9}</a:tableStyleId>
              </a:tblPr>
              <a:tblGrid>
                <a:gridCol w="1582976">
                  <a:extLst>
                    <a:ext uri="{9D8B030D-6E8A-4147-A177-3AD203B41FA5}">
                      <a16:colId xmlns:a16="http://schemas.microsoft.com/office/drawing/2014/main" val="2113203008"/>
                    </a:ext>
                  </a:extLst>
                </a:gridCol>
                <a:gridCol w="1106835">
                  <a:extLst>
                    <a:ext uri="{9D8B030D-6E8A-4147-A177-3AD203B41FA5}">
                      <a16:colId xmlns:a16="http://schemas.microsoft.com/office/drawing/2014/main" val="1070330275"/>
                    </a:ext>
                  </a:extLst>
                </a:gridCol>
                <a:gridCol w="1106835">
                  <a:extLst>
                    <a:ext uri="{9D8B030D-6E8A-4147-A177-3AD203B41FA5}">
                      <a16:colId xmlns:a16="http://schemas.microsoft.com/office/drawing/2014/main" val="634681148"/>
                    </a:ext>
                  </a:extLst>
                </a:gridCol>
                <a:gridCol w="1106835">
                  <a:extLst>
                    <a:ext uri="{9D8B030D-6E8A-4147-A177-3AD203B41FA5}">
                      <a16:colId xmlns:a16="http://schemas.microsoft.com/office/drawing/2014/main" val="1987845946"/>
                    </a:ext>
                  </a:extLst>
                </a:gridCol>
                <a:gridCol w="1106835">
                  <a:extLst>
                    <a:ext uri="{9D8B030D-6E8A-4147-A177-3AD203B41FA5}">
                      <a16:colId xmlns:a16="http://schemas.microsoft.com/office/drawing/2014/main" val="1689562454"/>
                    </a:ext>
                  </a:extLst>
                </a:gridCol>
                <a:gridCol w="1106835">
                  <a:extLst>
                    <a:ext uri="{9D8B030D-6E8A-4147-A177-3AD203B41FA5}">
                      <a16:colId xmlns:a16="http://schemas.microsoft.com/office/drawing/2014/main" val="4051499175"/>
                    </a:ext>
                  </a:extLst>
                </a:gridCol>
                <a:gridCol w="1106835">
                  <a:extLst>
                    <a:ext uri="{9D8B030D-6E8A-4147-A177-3AD203B41FA5}">
                      <a16:colId xmlns:a16="http://schemas.microsoft.com/office/drawing/2014/main" val="2656974362"/>
                    </a:ext>
                  </a:extLst>
                </a:gridCol>
              </a:tblGrid>
              <a:tr h="285175">
                <a:tc>
                  <a:txBody>
                    <a:bodyPr/>
                    <a:lstStyle/>
                    <a:p>
                      <a:pPr algn="ctr"/>
                      <a:endPar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endParaRP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G280 </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G400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G500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G600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G700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G800</a:t>
                      </a:r>
                    </a:p>
                  </a:txBody>
                  <a:tcPr anchor="ctr"/>
                </a:tc>
                <a:extLst>
                  <a:ext uri="{0D108BD9-81ED-4DB2-BD59-A6C34878D82A}">
                    <a16:rowId xmlns:a16="http://schemas.microsoft.com/office/drawing/2014/main" val="228901593"/>
                  </a:ext>
                </a:extLst>
              </a:tr>
              <a:tr h="370470">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Long Range Cruise Speed</a:t>
                      </a:r>
                      <a:endParaRPr lang="en-US" sz="16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Mach 0.80</a:t>
                      </a:r>
                      <a:endParaRPr lang="en-US" sz="16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Mach 0.85</a:t>
                      </a:r>
                      <a:endParaRPr lang="en-US" sz="16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Mach 0.85</a:t>
                      </a:r>
                      <a:endParaRPr lang="en-US" sz="16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Mach 0.85</a:t>
                      </a:r>
                      <a:endParaRPr lang="en-US" sz="16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Mach 0.85</a:t>
                      </a:r>
                      <a:endParaRPr lang="en-US" sz="16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Mach 0.85</a:t>
                      </a:r>
                      <a:endParaRPr lang="en-US" sz="1600" b="0" i="0" u="none" strike="noStrike" dirty="0">
                        <a:effectLst/>
                        <a:latin typeface="Arial" panose="020B0604020202020204" pitchFamily="34" charset="0"/>
                      </a:endParaRPr>
                    </a:p>
                  </a:txBody>
                  <a:tcPr anchor="ctr"/>
                </a:tc>
                <a:extLst>
                  <a:ext uri="{0D108BD9-81ED-4DB2-BD59-A6C34878D82A}">
                    <a16:rowId xmlns:a16="http://schemas.microsoft.com/office/drawing/2014/main" val="3604601381"/>
                  </a:ext>
                </a:extLst>
              </a:tr>
              <a:tr h="370470">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High Speed Cruise Speed</a:t>
                      </a:r>
                      <a:endParaRPr lang="en-US" sz="16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Mach 0.84</a:t>
                      </a:r>
                      <a:endParaRPr lang="en-US" sz="16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Mach 0.88</a:t>
                      </a:r>
                      <a:endParaRPr lang="en-US" sz="16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Mach 0.90</a:t>
                      </a:r>
                      <a:endParaRPr lang="en-US" sz="1600" b="0" i="0" u="none" strike="noStrike">
                        <a:effectLst/>
                        <a:latin typeface="Arial" panose="020B0604020202020204" pitchFamily="34" charset="0"/>
                      </a:endParaRPr>
                    </a:p>
                  </a:txBody>
                  <a:tcPr anchor="ctr"/>
                </a:tc>
                <a:tc>
                  <a:txBody>
                    <a:bodyPr/>
                    <a:lstStyle/>
                    <a:p>
                      <a:pPr marL="0" marR="0" indent="0" algn="ctr" rtl="0" eaLnBrk="1" fontAlgn="auto"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Mach 0.90</a:t>
                      </a:r>
                      <a:endParaRPr lang="en-US" sz="1600" b="0" i="0" u="none" strike="noStrike">
                        <a:effectLst/>
                        <a:latin typeface="Arial" panose="020B0604020202020204" pitchFamily="34" charset="0"/>
                      </a:endParaRPr>
                    </a:p>
                  </a:txBody>
                  <a:tcPr anchor="ctr"/>
                </a:tc>
                <a:tc>
                  <a:txBody>
                    <a:bodyPr/>
                    <a:lstStyle/>
                    <a:p>
                      <a:pPr marL="0" marR="0" indent="0" algn="ctr" rtl="0" eaLnBrk="1" fontAlgn="auto"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Mach 0.90</a:t>
                      </a:r>
                      <a:endParaRPr lang="en-US" sz="1600" b="0" i="0" u="none" strike="noStrike" dirty="0">
                        <a:effectLst/>
                        <a:latin typeface="Arial" panose="020B0604020202020204" pitchFamily="34" charset="0"/>
                      </a:endParaRPr>
                    </a:p>
                  </a:txBody>
                  <a:tcPr anchor="ctr"/>
                </a:tc>
                <a:tc>
                  <a:txBody>
                    <a:bodyPr/>
                    <a:lstStyle/>
                    <a:p>
                      <a:pPr marL="0" marR="0" indent="0" algn="ctr" rtl="0" eaLnBrk="1" fontAlgn="auto"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Mach 0.90</a:t>
                      </a:r>
                      <a:endParaRPr lang="en-US" sz="1600" b="0" i="0" u="none" strike="noStrike" dirty="0">
                        <a:effectLst/>
                        <a:latin typeface="Arial" panose="020B0604020202020204" pitchFamily="34" charset="0"/>
                      </a:endParaRPr>
                    </a:p>
                  </a:txBody>
                  <a:tcPr anchor="ctr"/>
                </a:tc>
                <a:extLst>
                  <a:ext uri="{0D108BD9-81ED-4DB2-BD59-A6C34878D82A}">
                    <a16:rowId xmlns:a16="http://schemas.microsoft.com/office/drawing/2014/main" val="2921128158"/>
                  </a:ext>
                </a:extLst>
              </a:tr>
              <a:tr h="258072">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MMO Mach</a:t>
                      </a:r>
                    </a:p>
                  </a:txBody>
                  <a:tcPr anchor="ctr">
                    <a:lnB w="6350" cap="flat" cmpd="sng" algn="ctr">
                      <a:solidFill>
                        <a:schemeClr val="accent2"/>
                      </a:solidFill>
                      <a:prstDash val="solid"/>
                      <a:round/>
                      <a:headEnd type="none" w="med" len="med"/>
                      <a:tailEnd type="none" w="med" len="med"/>
                    </a:lnB>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0.850</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0.900</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0.925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0.925</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0.935</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0.935</a:t>
                      </a:r>
                    </a:p>
                  </a:txBody>
                  <a:tcPr anchor="ctr"/>
                </a:tc>
                <a:extLst>
                  <a:ext uri="{0D108BD9-81ED-4DB2-BD59-A6C34878D82A}">
                    <a16:rowId xmlns:a16="http://schemas.microsoft.com/office/drawing/2014/main" val="4235877418"/>
                  </a:ext>
                </a:extLst>
              </a:tr>
              <a:tr h="370470">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Range at Long Range Cruise</a:t>
                      </a:r>
                      <a:endParaRPr lang="en-US" sz="1600" b="0" i="0" u="none" strike="noStrike" dirty="0">
                        <a:effectLst/>
                        <a:latin typeface="Arial" panose="020B0604020202020204" pitchFamily="34" charset="0"/>
                      </a:endParaRP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3,600 nm  </a:t>
                      </a:r>
                      <a:r>
                        <a:rPr lang="en-US" sz="900" b="0" i="0" u="none" strike="noStrike"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6,667 km</a:t>
                      </a:r>
                      <a:endParaRPr lang="en-US" sz="16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4,200 nm  </a:t>
                      </a:r>
                      <a:r>
                        <a:rPr lang="en-US" sz="900" b="0" i="0" u="none" strike="noStrike"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7,778 km</a:t>
                      </a:r>
                      <a:endParaRPr lang="en-US" sz="16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5,300 nm  </a:t>
                      </a:r>
                      <a:r>
                        <a:rPr lang="en-US" sz="900" b="0" i="0" u="none" strike="noStrike"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9,816 km</a:t>
                      </a:r>
                      <a:endParaRPr lang="en-US" sz="16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6,600 nm  </a:t>
                      </a:r>
                      <a:r>
                        <a:rPr lang="en-US" sz="900" b="0" i="0" u="none" strike="noStrike"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12,223 km</a:t>
                      </a:r>
                      <a:endParaRPr lang="en-US" sz="16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7,750 nm </a:t>
                      </a: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14,353 km</a:t>
                      </a:r>
                      <a:endParaRPr lang="en-US" sz="16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8,200 nm </a:t>
                      </a: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15,186 km</a:t>
                      </a:r>
                      <a:endParaRPr lang="en-US" sz="1600" b="0" i="0" u="none" strike="noStrike" dirty="0">
                        <a:effectLst/>
                        <a:latin typeface="Arial" panose="020B0604020202020204" pitchFamily="34" charset="0"/>
                      </a:endParaRPr>
                    </a:p>
                  </a:txBody>
                  <a:tcPr anchor="ctr"/>
                </a:tc>
                <a:extLst>
                  <a:ext uri="{0D108BD9-81ED-4DB2-BD59-A6C34878D82A}">
                    <a16:rowId xmlns:a16="http://schemas.microsoft.com/office/drawing/2014/main" val="2096178454"/>
                  </a:ext>
                </a:extLst>
              </a:tr>
              <a:tr h="370470">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Range at High-Speed Range Cruise</a:t>
                      </a:r>
                      <a:endParaRPr lang="en-US" sz="1600" b="0" i="0" u="none" strike="noStrike" dirty="0">
                        <a:effectLst/>
                        <a:latin typeface="Arial" panose="020B0604020202020204" pitchFamily="34" charset="0"/>
                      </a:endParaRP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3,000 nm</a:t>
                      </a:r>
                      <a:endParaRPr lang="en-US" sz="1600" b="0" i="0" u="none" strike="noStrike">
                        <a:effectLst/>
                        <a:latin typeface="Arial" panose="020B0604020202020204" pitchFamily="34" charset="0"/>
                      </a:endParaRPr>
                    </a:p>
                    <a:p>
                      <a:pPr marL="0" algn="ctr" rtl="0" eaLnBrk="1" fontAlgn="ctr" latinLnBrk="0" hangingPunct="1">
                        <a:spcBef>
                          <a:spcPts val="0"/>
                        </a:spcBef>
                        <a:spcAft>
                          <a:spcPts val="0"/>
                        </a:spcAft>
                      </a:pPr>
                      <a:r>
                        <a:rPr lang="en-US" sz="900" b="0" i="0" u="none" strike="noStrike"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5,556 km</a:t>
                      </a:r>
                      <a:endParaRPr lang="en-US" sz="16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3,950 nm</a:t>
                      </a:r>
                      <a:endParaRPr lang="en-US" sz="1600" b="0" i="0" u="none" strike="noStrike" dirty="0">
                        <a:effectLst/>
                        <a:latin typeface="Arial" panose="020B0604020202020204" pitchFamily="34" charset="0"/>
                      </a:endParaRPr>
                    </a:p>
                    <a:p>
                      <a:pPr marL="0" algn="ctr" rtl="0" eaLnBrk="1" fontAlgn="ctr" latinLnBrk="0" hangingPunct="1">
                        <a:spcBef>
                          <a:spcPts val="0"/>
                        </a:spcBef>
                        <a:spcAft>
                          <a:spcPts val="0"/>
                        </a:spcAft>
                      </a:pP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7,315 km</a:t>
                      </a:r>
                      <a:endParaRPr lang="en-US" sz="16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4,500 nm</a:t>
                      </a:r>
                      <a:b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8,334 km</a:t>
                      </a:r>
                      <a:endParaRPr lang="en-US" sz="1600" b="0" i="0" u="none" strike="noStrike">
                        <a:effectLst/>
                        <a:latin typeface="Arial" panose="020B0604020202020204" pitchFamily="34" charset="0"/>
                      </a:endParaRPr>
                    </a:p>
                  </a:txBody>
                  <a:tcPr anchor="ctr"/>
                </a:tc>
                <a:tc>
                  <a:txBody>
                    <a:bodyPr/>
                    <a:lstStyle/>
                    <a:p>
                      <a:pPr marL="0" marR="0" indent="0" algn="ctr" rtl="0" eaLnBrk="1" fontAlgn="auto"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5,600 nm</a:t>
                      </a:r>
                      <a:b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10,371 km</a:t>
                      </a:r>
                      <a:endParaRPr lang="en-US" sz="16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6,650 nm</a:t>
                      </a:r>
                      <a:endParaRPr lang="en-US" sz="1600" b="0" i="0" u="none" strike="noStrike" dirty="0">
                        <a:effectLst/>
                        <a:latin typeface="Arial" panose="020B0604020202020204" pitchFamily="34" charset="0"/>
                      </a:endParaRPr>
                    </a:p>
                    <a:p>
                      <a:pPr marL="0" algn="ctr" rtl="0" eaLnBrk="1" fontAlgn="ctr" latinLnBrk="0" hangingPunct="1">
                        <a:spcBef>
                          <a:spcPts val="0"/>
                        </a:spcBef>
                        <a:spcAft>
                          <a:spcPts val="0"/>
                        </a:spcAft>
                      </a:pP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12,316 km</a:t>
                      </a:r>
                      <a:endParaRPr lang="en-US" sz="16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7,000 nm</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12,964 km</a:t>
                      </a:r>
                      <a:endParaRPr lang="en-US" sz="1600" b="0" i="0" u="none" strike="noStrike" dirty="0">
                        <a:effectLst/>
                        <a:latin typeface="Arial" panose="020B0604020202020204" pitchFamily="34" charset="0"/>
                      </a:endParaRPr>
                    </a:p>
                  </a:txBody>
                  <a:tcPr anchor="ctr"/>
                </a:tc>
                <a:extLst>
                  <a:ext uri="{0D108BD9-81ED-4DB2-BD59-A6C34878D82A}">
                    <a16:rowId xmlns:a16="http://schemas.microsoft.com/office/drawing/2014/main" val="1629435025"/>
                  </a:ext>
                </a:extLst>
              </a:tr>
              <a:tr h="370470">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Initial Cruise Altitude</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FL430  </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13,106 m</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FL410</a:t>
                      </a:r>
                    </a:p>
                    <a:p>
                      <a:pPr algn="ct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12,497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FL430  </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13,106 m</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FL410</a:t>
                      </a:r>
                    </a:p>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12,497 m</a:t>
                      </a:r>
                    </a:p>
                  </a:txBody>
                  <a:tcPr anchor="ctr"/>
                </a:tc>
                <a:tc>
                  <a:txBody>
                    <a:bodyPr/>
                    <a:lstStyle/>
                    <a:p>
                      <a:pPr marL="0" algn="ctr" rtl="0" eaLnBrk="1"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FL410</a:t>
                      </a:r>
                      <a:endParaRPr lang="en-US" sz="900" dirty="0">
                        <a:effectLst/>
                      </a:endParaRPr>
                    </a:p>
                    <a:p>
                      <a:pPr marL="0" algn="ctr" rtl="0" eaLnBrk="1" latinLnBrk="0" hangingPunct="1">
                        <a:spcBef>
                          <a:spcPts val="0"/>
                        </a:spcBef>
                        <a:spcAft>
                          <a:spcPts val="0"/>
                        </a:spcAft>
                      </a:pP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12,497 m</a:t>
                      </a:r>
                      <a:r>
                        <a:rPr lang="en-US" sz="900" kern="1200" dirty="0">
                          <a:solidFill>
                            <a:srgbClr val="919191"/>
                          </a:solidFill>
                          <a:effectLst/>
                          <a:latin typeface="Gulfstream Horizon" panose="020B0502020203020204" pitchFamily="34" charset="0"/>
                          <a:ea typeface="+mn-ea"/>
                          <a:cs typeface="+mn-cs"/>
                        </a:rPr>
                        <a:t> </a:t>
                      </a:r>
                      <a:endParaRPr lang="en-US" sz="900" dirty="0">
                        <a:effectLst/>
                      </a:endParaRPr>
                    </a:p>
                  </a:txBody>
                  <a:tcPr anchor="ctr"/>
                </a:tc>
                <a:tc>
                  <a:txBody>
                    <a:bodyPr/>
                    <a:lstStyle/>
                    <a:p>
                      <a:pPr marL="0" algn="ctr" rtl="0" eaLnBrk="1"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FL410</a:t>
                      </a:r>
                      <a:endParaRPr lang="en-US" sz="900" dirty="0">
                        <a:effectLst/>
                      </a:endParaRPr>
                    </a:p>
                    <a:p>
                      <a:pPr marL="0" algn="ctr" rtl="0" eaLnBrk="1" latinLnBrk="0" hangingPunct="1">
                        <a:spcBef>
                          <a:spcPts val="0"/>
                        </a:spcBef>
                        <a:spcAft>
                          <a:spcPts val="0"/>
                        </a:spcAft>
                      </a:pP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12,497 m</a:t>
                      </a:r>
                      <a:r>
                        <a:rPr lang="en-US" sz="900" kern="1200" dirty="0">
                          <a:solidFill>
                            <a:srgbClr val="919191"/>
                          </a:solidFill>
                          <a:effectLst/>
                          <a:latin typeface="Gulfstream Horizon" panose="020B0502020203020204" pitchFamily="34" charset="0"/>
                          <a:ea typeface="+mn-ea"/>
                          <a:cs typeface="+mn-cs"/>
                        </a:rPr>
                        <a:t> </a:t>
                      </a:r>
                      <a:endParaRPr lang="en-US" sz="900" dirty="0">
                        <a:effectLst/>
                      </a:endParaRPr>
                    </a:p>
                  </a:txBody>
                  <a:tcPr anchor="ctr"/>
                </a:tc>
                <a:extLst>
                  <a:ext uri="{0D108BD9-81ED-4DB2-BD59-A6C34878D82A}">
                    <a16:rowId xmlns:a16="http://schemas.microsoft.com/office/drawing/2014/main" val="2926424044"/>
                  </a:ext>
                </a:extLst>
              </a:tr>
              <a:tr h="370470">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Maximum Altitude</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FL450</a:t>
                      </a:r>
                      <a:endParaRPr lang="en-US" sz="900" dirty="0">
                        <a:effectLst/>
                      </a:endParaRPr>
                    </a:p>
                    <a:p>
                      <a:pPr marL="0" algn="ctr" rtl="0" eaLnBrk="1" latinLnBrk="0" hangingPunct="1">
                        <a:spcBef>
                          <a:spcPts val="0"/>
                        </a:spcBef>
                        <a:spcAft>
                          <a:spcPts val="0"/>
                        </a:spcAft>
                      </a:pP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13,716 m</a:t>
                      </a:r>
                      <a:r>
                        <a:rPr lang="en-US" sz="900" kern="1200" dirty="0">
                          <a:solidFill>
                            <a:srgbClr val="919191"/>
                          </a:solidFill>
                          <a:effectLst/>
                          <a:latin typeface="Gulfstream Horizon" panose="020B0502020203020204" pitchFamily="34" charset="0"/>
                          <a:ea typeface="+mn-ea"/>
                          <a:cs typeface="+mn-cs"/>
                        </a:rPr>
                        <a:t> </a:t>
                      </a:r>
                      <a:endParaRPr lang="en-US" sz="900" dirty="0">
                        <a:effectLst/>
                      </a:endParaRP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FL510</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15,545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FL510</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15,545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FL510</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15,545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FL510</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15,545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FL510</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15,545 m</a:t>
                      </a:r>
                    </a:p>
                  </a:txBody>
                  <a:tcPr anchor="ctr"/>
                </a:tc>
                <a:extLst>
                  <a:ext uri="{0D108BD9-81ED-4DB2-BD59-A6C34878D82A}">
                    <a16:rowId xmlns:a16="http://schemas.microsoft.com/office/drawing/2014/main" val="3963067763"/>
                  </a:ext>
                </a:extLst>
              </a:tr>
              <a:tr h="370470">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Takeoff Distance</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7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SL, ISA, MTOW, Dry</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4,750 ft</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1,448 m</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5,000 ft</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1,524 m</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5,300 ft</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1,615 m</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5,700 ft</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1,737 m</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6,250 ft</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1,905 m</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6,000 ft</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1,829 m</a:t>
                      </a:r>
                    </a:p>
                  </a:txBody>
                  <a:tcPr anchor="ctr"/>
                </a:tc>
                <a:extLst>
                  <a:ext uri="{0D108BD9-81ED-4DB2-BD59-A6C34878D82A}">
                    <a16:rowId xmlns:a16="http://schemas.microsoft.com/office/drawing/2014/main" val="2303589115"/>
                  </a:ext>
                </a:extLst>
              </a:tr>
              <a:tr h="341972">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Landing Distance</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7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SL, ISA, MLW, Dry</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2,720 ft</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829 m</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3,000 ft</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914 m</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3,100 ft</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945 m</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2,900 ft</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884 m</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3,250 ft</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991 m</a:t>
                      </a:r>
                    </a:p>
                  </a:txBody>
                  <a:tcPr anchor="ctr"/>
                </a:tc>
                <a:tc>
                  <a:txBody>
                    <a:bodyPr/>
                    <a:lstStyle/>
                    <a:p>
                      <a:pPr marL="0" algn="ctr" rtl="0" eaLnBrk="1"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3,250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991 m</a:t>
                      </a:r>
                      <a:endParaRPr lang="en-US" sz="900" dirty="0">
                        <a:effectLst/>
                      </a:endParaRPr>
                    </a:p>
                  </a:txBody>
                  <a:tcPr anchor="ctr"/>
                </a:tc>
                <a:extLst>
                  <a:ext uri="{0D108BD9-81ED-4DB2-BD59-A6C34878D82A}">
                    <a16:rowId xmlns:a16="http://schemas.microsoft.com/office/drawing/2014/main" val="2756869861"/>
                  </a:ext>
                </a:extLst>
              </a:tr>
            </a:tbl>
          </a:graphicData>
        </a:graphic>
      </p:graphicFrame>
      <p:sp>
        <p:nvSpPr>
          <p:cNvPr id="7" name="TextBox 6">
            <a:extLst>
              <a:ext uri="{FF2B5EF4-FFF2-40B4-BE49-F238E27FC236}">
                <a16:creationId xmlns:a16="http://schemas.microsoft.com/office/drawing/2014/main" id="{9CC245CC-FB21-9545-B5C6-51C14E4C66E8}"/>
              </a:ext>
            </a:extLst>
          </p:cNvPr>
          <p:cNvSpPr txBox="1"/>
          <p:nvPr/>
        </p:nvSpPr>
        <p:spPr>
          <a:xfrm>
            <a:off x="387667" y="4629859"/>
            <a:ext cx="7315014" cy="276999"/>
          </a:xfrm>
          <a:prstGeom prst="rect">
            <a:avLst/>
          </a:prstGeom>
          <a:noFill/>
        </p:spPr>
        <p:txBody>
          <a:bodyPr wrap="square" rtlCol="0">
            <a:spAutoFit/>
          </a:bodyPr>
          <a:lstStyle>
            <a:defPPr>
              <a:defRPr lang="en-US"/>
            </a:defPPr>
            <a:lvl1pPr>
              <a:defRPr sz="600">
                <a:solidFill>
                  <a:srgbClr val="7B98AA"/>
                </a:solidFill>
                <a:latin typeface="Gulfstream Horizon LT" panose="020B0302020203020204" pitchFamily="34" charset="0"/>
                <a:ea typeface="Gulfstream Horizon LT" panose="020B0302020203020204" pitchFamily="34" charset="0"/>
                <a:cs typeface="Gulfstream Horizon LT" panose="020B0302020203020204" pitchFamily="34" charset="0"/>
              </a:defRPr>
            </a:lvl1pPr>
          </a:lstStyle>
          <a:p>
            <a:r>
              <a:rPr lang="en-US" dirty="0"/>
              <a:t>NBAA IFR theoretical range with 4 passengers for G280 and 8 passengers for all others, 85% annual winds. Actual range will be affected by ATC routing, operating speed, weather, outfitting options and other factors. G400 data is preliminary and subject to change.</a:t>
            </a:r>
          </a:p>
        </p:txBody>
      </p:sp>
    </p:spTree>
    <p:extLst>
      <p:ext uri="{BB962C8B-B14F-4D97-AF65-F5344CB8AC3E}">
        <p14:creationId xmlns:p14="http://schemas.microsoft.com/office/powerpoint/2010/main" val="3814415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AB23-6F0A-2F46-ABEC-8218C1AC830F}"/>
              </a:ext>
            </a:extLst>
          </p:cNvPr>
          <p:cNvSpPr>
            <a:spLocks noGrp="1"/>
          </p:cNvSpPr>
          <p:nvPr>
            <p:ph type="title"/>
          </p:nvPr>
        </p:nvSpPr>
        <p:spPr>
          <a:xfrm>
            <a:off x="537028" y="181428"/>
            <a:ext cx="8251925" cy="646763"/>
          </a:xfrm>
        </p:spPr>
        <p:txBody>
          <a:bodyPr/>
          <a:lstStyle/>
          <a:p>
            <a:r>
              <a:rPr lang="en-US" dirty="0"/>
              <a:t>Technology and Systems Comparison</a:t>
            </a:r>
          </a:p>
        </p:txBody>
      </p:sp>
      <p:sp>
        <p:nvSpPr>
          <p:cNvPr id="3" name="Footer Placeholder 2">
            <a:extLst>
              <a:ext uri="{FF2B5EF4-FFF2-40B4-BE49-F238E27FC236}">
                <a16:creationId xmlns:a16="http://schemas.microsoft.com/office/drawing/2014/main" id="{83B239EA-D14B-2948-9639-BCED5F2AD640}"/>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E72E9082-0ECB-F34A-845C-36DEA2456C1D}"/>
              </a:ext>
            </a:extLst>
          </p:cNvPr>
          <p:cNvSpPr>
            <a:spLocks noGrp="1"/>
          </p:cNvSpPr>
          <p:nvPr>
            <p:ph type="sldNum" sz="quarter" idx="11"/>
          </p:nvPr>
        </p:nvSpPr>
        <p:spPr/>
        <p:txBody>
          <a:bodyPr/>
          <a:lstStyle/>
          <a:p>
            <a:fld id="{A88273B2-5A45-D342-8E66-F9BA38060AB7}" type="slidenum">
              <a:rPr lang="en-US" smtClean="0"/>
              <a:pPr/>
              <a:t>37</a:t>
            </a:fld>
            <a:endParaRPr lang="en-US" dirty="0"/>
          </a:p>
        </p:txBody>
      </p:sp>
      <p:graphicFrame>
        <p:nvGraphicFramePr>
          <p:cNvPr id="6" name="Table 6">
            <a:extLst>
              <a:ext uri="{FF2B5EF4-FFF2-40B4-BE49-F238E27FC236}">
                <a16:creationId xmlns:a16="http://schemas.microsoft.com/office/drawing/2014/main" id="{6F048AED-96C5-7546-B4EE-9C7075067C18}"/>
              </a:ext>
            </a:extLst>
          </p:cNvPr>
          <p:cNvGraphicFramePr>
            <a:graphicFrameLocks noGrp="1"/>
          </p:cNvGraphicFramePr>
          <p:nvPr>
            <p:extLst>
              <p:ext uri="{D42A27DB-BD31-4B8C-83A1-F6EECF244321}">
                <p14:modId xmlns:p14="http://schemas.microsoft.com/office/powerpoint/2010/main" val="1343243815"/>
              </p:ext>
            </p:extLst>
          </p:nvPr>
        </p:nvGraphicFramePr>
        <p:xfrm>
          <a:off x="457201" y="991765"/>
          <a:ext cx="8229597" cy="3322013"/>
        </p:xfrm>
        <a:graphic>
          <a:graphicData uri="http://schemas.openxmlformats.org/drawingml/2006/table">
            <a:tbl>
              <a:tblPr firstRow="1" bandRow="1">
                <a:tableStyleId>{72833802-FEF1-4C79-8D5D-14CF1EAF98D9}</a:tableStyleId>
              </a:tblPr>
              <a:tblGrid>
                <a:gridCol w="1613481">
                  <a:extLst>
                    <a:ext uri="{9D8B030D-6E8A-4147-A177-3AD203B41FA5}">
                      <a16:colId xmlns:a16="http://schemas.microsoft.com/office/drawing/2014/main" val="2113203008"/>
                    </a:ext>
                  </a:extLst>
                </a:gridCol>
                <a:gridCol w="1164763">
                  <a:extLst>
                    <a:ext uri="{9D8B030D-6E8A-4147-A177-3AD203B41FA5}">
                      <a16:colId xmlns:a16="http://schemas.microsoft.com/office/drawing/2014/main" val="1070330275"/>
                    </a:ext>
                  </a:extLst>
                </a:gridCol>
                <a:gridCol w="1020993">
                  <a:extLst>
                    <a:ext uri="{9D8B030D-6E8A-4147-A177-3AD203B41FA5}">
                      <a16:colId xmlns:a16="http://schemas.microsoft.com/office/drawing/2014/main" val="634681148"/>
                    </a:ext>
                  </a:extLst>
                </a:gridCol>
                <a:gridCol w="1107590">
                  <a:extLst>
                    <a:ext uri="{9D8B030D-6E8A-4147-A177-3AD203B41FA5}">
                      <a16:colId xmlns:a16="http://schemas.microsoft.com/office/drawing/2014/main" val="1987845946"/>
                    </a:ext>
                  </a:extLst>
                </a:gridCol>
                <a:gridCol w="1107590">
                  <a:extLst>
                    <a:ext uri="{9D8B030D-6E8A-4147-A177-3AD203B41FA5}">
                      <a16:colId xmlns:a16="http://schemas.microsoft.com/office/drawing/2014/main" val="1689562454"/>
                    </a:ext>
                  </a:extLst>
                </a:gridCol>
                <a:gridCol w="1107590">
                  <a:extLst>
                    <a:ext uri="{9D8B030D-6E8A-4147-A177-3AD203B41FA5}">
                      <a16:colId xmlns:a16="http://schemas.microsoft.com/office/drawing/2014/main" val="4051499175"/>
                    </a:ext>
                  </a:extLst>
                </a:gridCol>
                <a:gridCol w="1107590">
                  <a:extLst>
                    <a:ext uri="{9D8B030D-6E8A-4147-A177-3AD203B41FA5}">
                      <a16:colId xmlns:a16="http://schemas.microsoft.com/office/drawing/2014/main" val="2656974362"/>
                    </a:ext>
                  </a:extLst>
                </a:gridCol>
              </a:tblGrid>
              <a:tr h="318129">
                <a:tc>
                  <a:txBody>
                    <a:bodyPr/>
                    <a:lstStyle/>
                    <a:p>
                      <a:pPr algn="ctr"/>
                      <a:endPar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endParaRP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G280 </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G400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G500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G600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G700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G800</a:t>
                      </a:r>
                    </a:p>
                  </a:txBody>
                  <a:tcPr anchor="ctr"/>
                </a:tc>
                <a:extLst>
                  <a:ext uri="{0D108BD9-81ED-4DB2-BD59-A6C34878D82A}">
                    <a16:rowId xmlns:a16="http://schemas.microsoft.com/office/drawing/2014/main" val="228901593"/>
                  </a:ext>
                </a:extLst>
              </a:tr>
              <a:tr h="413948">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Flight Deck</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PlaneView280</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Symmetry</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Symmetry</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Symmetry</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Symmetry</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Symmetry</a:t>
                      </a:r>
                    </a:p>
                  </a:txBody>
                  <a:tcPr anchor="ctr"/>
                </a:tc>
                <a:extLst>
                  <a:ext uri="{0D108BD9-81ED-4DB2-BD59-A6C34878D82A}">
                    <a16:rowId xmlns:a16="http://schemas.microsoft.com/office/drawing/2014/main" val="2163901054"/>
                  </a:ext>
                </a:extLst>
              </a:tr>
              <a:tr h="413948">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Engine</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Honeywell HTF7250G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PWC</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PW812</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PWC</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PW814</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PWC</a:t>
                      </a:r>
                    </a:p>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PW815</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RR </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Pearl 700</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RR </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Pearl 700</a:t>
                      </a:r>
                    </a:p>
                  </a:txBody>
                  <a:tcPr anchor="ctr"/>
                </a:tc>
                <a:extLst>
                  <a:ext uri="{0D108BD9-81ED-4DB2-BD59-A6C34878D82A}">
                    <a16:rowId xmlns:a16="http://schemas.microsoft.com/office/drawing/2014/main" val="2722021805"/>
                  </a:ext>
                </a:extLst>
              </a:tr>
              <a:tr h="291447">
                <a:tc>
                  <a:txBody>
                    <a:bodyPr/>
                    <a:lstStyle/>
                    <a:p>
                      <a:pPr marL="0" algn="ctr" defTabSz="914400" rtl="0" eaLnBrk="1" fontAlgn="ctr"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Thrust Rating (each)</a:t>
                      </a:r>
                    </a:p>
                  </a:txBody>
                  <a:tcPr anchor="ctr"/>
                </a:tc>
                <a:tc>
                  <a:txBody>
                    <a:bodyPr/>
                    <a:lstStyle/>
                    <a:p>
                      <a:pPr marL="0" algn="ctr" defTabSz="914400" rtl="0" eaLnBrk="1" fontAlgn="ctr"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7,624 </a:t>
                      </a:r>
                      <a:r>
                        <a:rPr lang="en-US" sz="900" b="0" i="0" kern="1200" dirty="0" err="1">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33.9 </a:t>
                      </a:r>
                      <a:r>
                        <a:rPr lang="en-US" sz="900" b="0" i="0" kern="1200" dirty="0" err="1">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kN</a:t>
                      </a:r>
                      <a:endParaRPr lang="en-US" sz="900" b="0" i="0" kern="120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13,486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60.0 </a:t>
                      </a:r>
                      <a:r>
                        <a:rPr lang="en-US" sz="900" b="0" i="0" kern="1200" dirty="0" err="1">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kN</a:t>
                      </a:r>
                      <a:endParaRPr lang="en-US" sz="900"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15,144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67.4 </a:t>
                      </a:r>
                      <a:r>
                        <a:rPr lang="en-US" sz="900" b="0" i="0" kern="1200" dirty="0" err="1">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kN</a:t>
                      </a:r>
                      <a:endParaRPr lang="en-US" sz="900" dirty="0">
                        <a:effectLst/>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15,680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69.7 </a:t>
                      </a:r>
                      <a:r>
                        <a:rPr lang="en-US" sz="900" b="0" i="0" kern="1200" dirty="0" err="1">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kN</a:t>
                      </a:r>
                      <a:endParaRPr lang="en-US" sz="900" dirty="0">
                        <a:effectLst/>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18,250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81.2 </a:t>
                      </a:r>
                      <a:r>
                        <a:rPr lang="en-US" sz="900" b="0" i="0" kern="1200" dirty="0" err="1">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kN</a:t>
                      </a:r>
                      <a:endParaRPr lang="en-US" sz="900" dirty="0">
                        <a:effectLst/>
                      </a:endParaRPr>
                    </a:p>
                  </a:txBody>
                  <a:tcPr anchor="ctr"/>
                </a:tc>
                <a:tc>
                  <a:txBody>
                    <a:bodyPr/>
                    <a:lstStyle/>
                    <a:p>
                      <a:pPr marL="0" marR="0" indent="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18,250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81.2 </a:t>
                      </a:r>
                      <a:r>
                        <a:rPr lang="en-US" sz="900" b="0" i="0" kern="1200" dirty="0" err="1">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kN</a:t>
                      </a:r>
                      <a:endParaRPr lang="en-US" sz="900" dirty="0">
                        <a:effectLst/>
                      </a:endParaRPr>
                    </a:p>
                  </a:txBody>
                  <a:tcPr anchor="ctr"/>
                </a:tc>
                <a:extLst>
                  <a:ext uri="{0D108BD9-81ED-4DB2-BD59-A6C34878D82A}">
                    <a16:rowId xmlns:a16="http://schemas.microsoft.com/office/drawing/2014/main" val="3604601381"/>
                  </a:ext>
                </a:extLst>
              </a:tr>
              <a:tr h="291447">
                <a:tc>
                  <a:txBody>
                    <a:bodyPr/>
                    <a:lstStyle/>
                    <a:p>
                      <a:pPr marL="0" algn="ctr" defTabSz="914400" rtl="0" eaLnBrk="1" fontAlgn="ctr"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Takeoff </a:t>
                      </a:r>
                      <a:b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Thrust-to-Weight</a:t>
                      </a:r>
                    </a:p>
                  </a:txBody>
                  <a:tcPr anchor="ctr"/>
                </a:tc>
                <a:tc>
                  <a:txBody>
                    <a:bodyPr/>
                    <a:lstStyle/>
                    <a:p>
                      <a:pPr marL="0" algn="ctr" defTabSz="914400" rtl="0" eaLnBrk="1" fontAlgn="ctr"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0.385</a:t>
                      </a:r>
                    </a:p>
                  </a:txBody>
                  <a:tcPr anchor="ctr"/>
                </a:tc>
                <a:tc>
                  <a:txBody>
                    <a:bodyPr/>
                    <a:lstStyle/>
                    <a:p>
                      <a:pPr marL="0" algn="ctr" defTabSz="914400" rtl="0" eaLnBrk="1" fontAlgn="ctr"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0.386</a:t>
                      </a:r>
                    </a:p>
                  </a:txBody>
                  <a:tcPr anchor="ctr"/>
                </a:tc>
                <a:tc>
                  <a:txBody>
                    <a:bodyPr/>
                    <a:lstStyle/>
                    <a:p>
                      <a:pPr marL="0" algn="ctr" defTabSz="914400" rtl="0" eaLnBrk="1" fontAlgn="ctr"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0.381</a:t>
                      </a:r>
                    </a:p>
                  </a:txBody>
                  <a:tcPr anchor="ctr"/>
                </a:tc>
                <a:tc>
                  <a:txBody>
                    <a:bodyPr/>
                    <a:lstStyle/>
                    <a:p>
                      <a:pPr marL="0" marR="0" indent="0" algn="ctr" defTabSz="914400" rtl="0" eaLnBrk="1" fontAlgn="auto"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0.332</a:t>
                      </a:r>
                    </a:p>
                  </a:txBody>
                  <a:tcPr anchor="ctr"/>
                </a:tc>
                <a:tc>
                  <a:txBody>
                    <a:bodyPr/>
                    <a:lstStyle/>
                    <a:p>
                      <a:pPr marL="0" marR="0" indent="0" algn="ctr" defTabSz="914400" rtl="0" eaLnBrk="1" fontAlgn="auto"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0.339</a:t>
                      </a:r>
                    </a:p>
                  </a:txBody>
                  <a:tcPr anchor="ctr"/>
                </a:tc>
                <a:tc>
                  <a:txBody>
                    <a:bodyPr/>
                    <a:lstStyle/>
                    <a:p>
                      <a:pPr marL="0" marR="0" indent="0" algn="ctr" defTabSz="914400" rtl="0" eaLnBrk="1" fontAlgn="auto"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0.346</a:t>
                      </a:r>
                    </a:p>
                  </a:txBody>
                  <a:tcPr anchor="ctr"/>
                </a:tc>
                <a:extLst>
                  <a:ext uri="{0D108BD9-81ED-4DB2-BD59-A6C34878D82A}">
                    <a16:rowId xmlns:a16="http://schemas.microsoft.com/office/drawing/2014/main" val="2921128158"/>
                  </a:ext>
                </a:extLst>
              </a:tr>
              <a:tr h="291447">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Flight Controls</a:t>
                      </a:r>
                      <a:endParaRPr lang="en-US" sz="900" b="0" i="0" u="none" strike="noStrike">
                        <a:effectLst/>
                        <a:latin typeface="Arial" panose="020B0604020202020204" pitchFamily="34" charset="0"/>
                      </a:endParaRPr>
                    </a:p>
                  </a:txBody>
                  <a:tcPr anchor="ctr">
                    <a:lnB w="6350" cap="flat" cmpd="sng" algn="ctr">
                      <a:solidFill>
                        <a:schemeClr val="accent2"/>
                      </a:solidFill>
                      <a:prstDash val="solid"/>
                      <a:round/>
                      <a:headEnd type="none" w="med" len="med"/>
                      <a:tailEnd type="none" w="med" len="med"/>
                    </a:lnB>
                  </a:tcPr>
                </a:tc>
                <a:tc>
                  <a:txBody>
                    <a:bodyPr/>
                    <a:lstStyle/>
                    <a:p>
                      <a:pPr marL="0" marR="0" indent="0" algn="ctr" rtl="0" eaLnBrk="1" fontAlgn="auto"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Fly-by-wire /</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Mechanical Mix w/Yoke</a:t>
                      </a:r>
                      <a:endParaRPr lang="en-US" sz="9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Fly-by-wire</a:t>
                      </a:r>
                      <a:b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w / Active Sidesticks</a:t>
                      </a:r>
                      <a:endParaRPr lang="en-US" sz="9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Fly-by-wire</a:t>
                      </a:r>
                      <a:b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w / Active Sidesticks</a:t>
                      </a:r>
                      <a:endParaRPr lang="en-US" sz="9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Fly-by-wire</a:t>
                      </a:r>
                      <a:b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w / Active Sidesticks</a:t>
                      </a:r>
                      <a:endParaRPr lang="en-US" sz="900" b="0" i="0" u="none" strike="noStrike">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Fly-by-wire</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w / Active Sidesticks</a:t>
                      </a:r>
                      <a:endParaRPr lang="en-US" sz="9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Fly-by-wire</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w / Active Sidesticks</a:t>
                      </a:r>
                      <a:endParaRPr lang="en-US" sz="900" b="0" i="0" u="none" strike="noStrike" dirty="0">
                        <a:effectLst/>
                        <a:latin typeface="Arial" panose="020B0604020202020204" pitchFamily="34" charset="0"/>
                      </a:endParaRPr>
                    </a:p>
                  </a:txBody>
                  <a:tcPr anchor="ctr"/>
                </a:tc>
                <a:extLst>
                  <a:ext uri="{0D108BD9-81ED-4DB2-BD59-A6C34878D82A}">
                    <a16:rowId xmlns:a16="http://schemas.microsoft.com/office/drawing/2014/main" val="4033078845"/>
                  </a:ext>
                </a:extLst>
              </a:tr>
              <a:tr h="287894">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HUD with EVS</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Single HUD Optional</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Single HUD </a:t>
                      </a: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Optional</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Single HUD Standard</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Single HUD Standard</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Dual HUD Standard</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Dual HUD Standard</a:t>
                      </a:r>
                    </a:p>
                  </a:txBody>
                  <a:tcPr anchor="ctr"/>
                </a:tc>
                <a:extLst>
                  <a:ext uri="{0D108BD9-81ED-4DB2-BD59-A6C34878D82A}">
                    <a16:rowId xmlns:a16="http://schemas.microsoft.com/office/drawing/2014/main" val="3823309617"/>
                  </a:ext>
                </a:extLst>
              </a:tr>
              <a:tr h="287894">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Synthetic Vision</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Optional</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Optional</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tc>
                <a:extLst>
                  <a:ext uri="{0D108BD9-81ED-4DB2-BD59-A6C34878D82A}">
                    <a16:rowId xmlns:a16="http://schemas.microsoft.com/office/drawing/2014/main" val="3054110621"/>
                  </a:ext>
                </a:extLst>
              </a:tr>
              <a:tr h="287894">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Automatic Braking System</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tc>
                <a:tc>
                  <a:txBody>
                    <a:bodyPr/>
                    <a:lstStyle/>
                    <a:p>
                      <a:pPr marL="0" algn="ctr" rtl="0" eaLnBrk="1"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Standard</a:t>
                      </a:r>
                      <a:endParaRPr lang="en-US" sz="900" dirty="0">
                        <a:effectLst/>
                      </a:endParaRP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tc>
                <a:extLst>
                  <a:ext uri="{0D108BD9-81ED-4DB2-BD59-A6C34878D82A}">
                    <a16:rowId xmlns:a16="http://schemas.microsoft.com/office/drawing/2014/main" val="1370847030"/>
                  </a:ext>
                </a:extLst>
              </a:tr>
            </a:tbl>
          </a:graphicData>
        </a:graphic>
      </p:graphicFrame>
      <p:sp>
        <p:nvSpPr>
          <p:cNvPr id="7" name="TextBox 6">
            <a:extLst>
              <a:ext uri="{FF2B5EF4-FFF2-40B4-BE49-F238E27FC236}">
                <a16:creationId xmlns:a16="http://schemas.microsoft.com/office/drawing/2014/main" id="{9CC245CC-FB21-9545-B5C6-51C14E4C66E8}"/>
              </a:ext>
            </a:extLst>
          </p:cNvPr>
          <p:cNvSpPr txBox="1"/>
          <p:nvPr/>
        </p:nvSpPr>
        <p:spPr>
          <a:xfrm>
            <a:off x="457200" y="4657908"/>
            <a:ext cx="7245481" cy="184666"/>
          </a:xfrm>
          <a:prstGeom prst="rect">
            <a:avLst/>
          </a:prstGeom>
          <a:noFill/>
        </p:spPr>
        <p:txBody>
          <a:bodyPr wrap="square" rtlCol="0">
            <a:spAutoFit/>
          </a:bodyPr>
          <a:lstStyle>
            <a:defPPr>
              <a:defRPr lang="en-US"/>
            </a:defPPr>
            <a:lvl1pPr>
              <a:defRPr sz="600">
                <a:solidFill>
                  <a:srgbClr val="7B98AA"/>
                </a:solidFill>
                <a:latin typeface="Gulfstream Horizon LT" panose="020B0302020203020204" pitchFamily="34" charset="0"/>
                <a:ea typeface="Gulfstream Horizon LT" panose="020B0302020203020204" pitchFamily="34" charset="0"/>
                <a:cs typeface="Gulfstream Horizon LT" panose="020B0302020203020204" pitchFamily="34" charset="0"/>
              </a:defRPr>
            </a:lvl1pPr>
          </a:lstStyle>
          <a:p>
            <a:r>
              <a:rPr lang="en-US" dirty="0"/>
              <a:t>G400 data is preliminary and subject to change</a:t>
            </a:r>
          </a:p>
        </p:txBody>
      </p:sp>
    </p:spTree>
    <p:extLst>
      <p:ext uri="{BB962C8B-B14F-4D97-AF65-F5344CB8AC3E}">
        <p14:creationId xmlns:p14="http://schemas.microsoft.com/office/powerpoint/2010/main" val="1209099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AB23-6F0A-2F46-ABEC-8218C1AC830F}"/>
              </a:ext>
            </a:extLst>
          </p:cNvPr>
          <p:cNvSpPr>
            <a:spLocks noGrp="1"/>
          </p:cNvSpPr>
          <p:nvPr>
            <p:ph type="title"/>
          </p:nvPr>
        </p:nvSpPr>
        <p:spPr>
          <a:xfrm>
            <a:off x="537028" y="181428"/>
            <a:ext cx="8251925" cy="646763"/>
          </a:xfrm>
        </p:spPr>
        <p:txBody>
          <a:bodyPr/>
          <a:lstStyle/>
          <a:p>
            <a:r>
              <a:rPr lang="en-US" dirty="0"/>
              <a:t>Cabin Comparison</a:t>
            </a:r>
          </a:p>
        </p:txBody>
      </p:sp>
      <p:sp>
        <p:nvSpPr>
          <p:cNvPr id="3" name="Footer Placeholder 2">
            <a:extLst>
              <a:ext uri="{FF2B5EF4-FFF2-40B4-BE49-F238E27FC236}">
                <a16:creationId xmlns:a16="http://schemas.microsoft.com/office/drawing/2014/main" id="{83B239EA-D14B-2948-9639-BCED5F2AD640}"/>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E72E9082-0ECB-F34A-845C-36DEA2456C1D}"/>
              </a:ext>
            </a:extLst>
          </p:cNvPr>
          <p:cNvSpPr>
            <a:spLocks noGrp="1"/>
          </p:cNvSpPr>
          <p:nvPr>
            <p:ph type="sldNum" sz="quarter" idx="11"/>
          </p:nvPr>
        </p:nvSpPr>
        <p:spPr/>
        <p:txBody>
          <a:bodyPr/>
          <a:lstStyle/>
          <a:p>
            <a:fld id="{A88273B2-5A45-D342-8E66-F9BA38060AB7}" type="slidenum">
              <a:rPr lang="en-US" smtClean="0"/>
              <a:pPr/>
              <a:t>38</a:t>
            </a:fld>
            <a:endParaRPr lang="en-US" dirty="0"/>
          </a:p>
        </p:txBody>
      </p:sp>
      <p:graphicFrame>
        <p:nvGraphicFramePr>
          <p:cNvPr id="6" name="Table 6">
            <a:extLst>
              <a:ext uri="{FF2B5EF4-FFF2-40B4-BE49-F238E27FC236}">
                <a16:creationId xmlns:a16="http://schemas.microsoft.com/office/drawing/2014/main" id="{6F048AED-96C5-7546-B4EE-9C7075067C18}"/>
              </a:ext>
            </a:extLst>
          </p:cNvPr>
          <p:cNvGraphicFramePr>
            <a:graphicFrameLocks noGrp="1"/>
          </p:cNvGraphicFramePr>
          <p:nvPr>
            <p:extLst>
              <p:ext uri="{D42A27DB-BD31-4B8C-83A1-F6EECF244321}">
                <p14:modId xmlns:p14="http://schemas.microsoft.com/office/powerpoint/2010/main" val="81898622"/>
              </p:ext>
            </p:extLst>
          </p:nvPr>
        </p:nvGraphicFramePr>
        <p:xfrm>
          <a:off x="460005" y="874782"/>
          <a:ext cx="8226795" cy="3444778"/>
        </p:xfrm>
        <a:graphic>
          <a:graphicData uri="http://schemas.openxmlformats.org/drawingml/2006/table">
            <a:tbl>
              <a:tblPr firstRow="1" bandRow="1">
                <a:tableStyleId>{72833802-FEF1-4C79-8D5D-14CF1EAF98D9}</a:tableStyleId>
              </a:tblPr>
              <a:tblGrid>
                <a:gridCol w="1965272">
                  <a:extLst>
                    <a:ext uri="{9D8B030D-6E8A-4147-A177-3AD203B41FA5}">
                      <a16:colId xmlns:a16="http://schemas.microsoft.com/office/drawing/2014/main" val="2113203008"/>
                    </a:ext>
                  </a:extLst>
                </a:gridCol>
                <a:gridCol w="1062137">
                  <a:extLst>
                    <a:ext uri="{9D8B030D-6E8A-4147-A177-3AD203B41FA5}">
                      <a16:colId xmlns:a16="http://schemas.microsoft.com/office/drawing/2014/main" val="1070330275"/>
                    </a:ext>
                  </a:extLst>
                </a:gridCol>
                <a:gridCol w="1100298">
                  <a:extLst>
                    <a:ext uri="{9D8B030D-6E8A-4147-A177-3AD203B41FA5}">
                      <a16:colId xmlns:a16="http://schemas.microsoft.com/office/drawing/2014/main" val="634681148"/>
                    </a:ext>
                  </a:extLst>
                </a:gridCol>
                <a:gridCol w="1106658">
                  <a:extLst>
                    <a:ext uri="{9D8B030D-6E8A-4147-A177-3AD203B41FA5}">
                      <a16:colId xmlns:a16="http://schemas.microsoft.com/office/drawing/2014/main" val="1987845946"/>
                    </a:ext>
                  </a:extLst>
                </a:gridCol>
                <a:gridCol w="1043057">
                  <a:extLst>
                    <a:ext uri="{9D8B030D-6E8A-4147-A177-3AD203B41FA5}">
                      <a16:colId xmlns:a16="http://schemas.microsoft.com/office/drawing/2014/main" val="1689562454"/>
                    </a:ext>
                  </a:extLst>
                </a:gridCol>
                <a:gridCol w="985817">
                  <a:extLst>
                    <a:ext uri="{9D8B030D-6E8A-4147-A177-3AD203B41FA5}">
                      <a16:colId xmlns:a16="http://schemas.microsoft.com/office/drawing/2014/main" val="4051499175"/>
                    </a:ext>
                  </a:extLst>
                </a:gridCol>
                <a:gridCol w="963556">
                  <a:extLst>
                    <a:ext uri="{9D8B030D-6E8A-4147-A177-3AD203B41FA5}">
                      <a16:colId xmlns:a16="http://schemas.microsoft.com/office/drawing/2014/main" val="2656974362"/>
                    </a:ext>
                  </a:extLst>
                </a:gridCol>
              </a:tblGrid>
              <a:tr h="367070">
                <a:tc>
                  <a:txBody>
                    <a:bodyPr/>
                    <a:lstStyle/>
                    <a:p>
                      <a:pPr algn="ctr"/>
                      <a:endPar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endParaRP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G280 </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G400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G500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G600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G700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G800</a:t>
                      </a:r>
                    </a:p>
                  </a:txBody>
                  <a:tcPr anchor="ctr"/>
                </a:tc>
                <a:extLst>
                  <a:ext uri="{0D108BD9-81ED-4DB2-BD59-A6C34878D82A}">
                    <a16:rowId xmlns:a16="http://schemas.microsoft.com/office/drawing/2014/main" val="228901593"/>
                  </a:ext>
                </a:extLst>
              </a:tr>
              <a:tr h="630857">
                <a:tc>
                  <a:txBody>
                    <a:bodyPr/>
                    <a:lstStyle/>
                    <a:p>
                      <a:pPr marL="0" marR="0" indent="0" algn="l" rtl="0" eaLnBrk="0" fontAlgn="base" latinLnBrk="0" hangingPunct="0">
                        <a:spcBef>
                          <a:spcPts val="540"/>
                        </a:spcBef>
                        <a:spcAft>
                          <a:spcPts val="0"/>
                        </a:spcAft>
                      </a:pPr>
                      <a:r>
                        <a:rPr lang="en-US" sz="900" b="0" i="0" u="none" strike="noStrike" kern="1200" baseline="0" dirty="0">
                          <a:ln>
                            <a:noFill/>
                          </a:ln>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Total Interior Length</a:t>
                      </a:r>
                      <a:br>
                        <a:rPr lang="en-US" sz="900" b="0" i="0" u="none" strike="noStrike" kern="1200" baseline="0" dirty="0">
                          <a:ln>
                            <a:noFill/>
                          </a:ln>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800" b="0" i="0" u="none" strike="noStrike" kern="1200" baseline="0" dirty="0">
                          <a:ln>
                            <a:noFill/>
                          </a:ln>
                          <a:solidFill>
                            <a:srgbClr val="7A99AC"/>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(Cockpit divider to aft pressure bulkhead)</a:t>
                      </a:r>
                      <a:endParaRPr lang="en-US" sz="1800" b="0" i="0" u="none" strike="noStrike" dirty="0">
                        <a:effectLst/>
                        <a:latin typeface="Arial" panose="020B0604020202020204" pitchFamily="34" charset="0"/>
                      </a:endParaRPr>
                    </a:p>
                  </a:txBody>
                  <a:tcPr marL="91948" marR="91948" marT="73152" marB="73152"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32 ft 3 in</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accent2"/>
                          </a:solidFill>
                          <a:latin typeface="Gulfstream Horizon LT" panose="020B0302020203020204" pitchFamily="34" charset="0"/>
                          <a:ea typeface="Gulfstream Horizon LT" panose="020B0302020203020204" pitchFamily="34" charset="0"/>
                          <a:cs typeface="Gulfstream Horizon LT" panose="020B0302020203020204" pitchFamily="34" charset="0"/>
                        </a:rPr>
                        <a:t>9.83 m</a:t>
                      </a:r>
                    </a:p>
                  </a:txBody>
                  <a:tcPr anchor="ctr"/>
                </a:tc>
                <a:tc>
                  <a:txBody>
                    <a:bodyPr/>
                    <a:lstStyle/>
                    <a:p>
                      <a:pPr marL="0" algn="ctr" rtl="0" eaLnBrk="1"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42 ft 5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12.93 m</a:t>
                      </a:r>
                      <a:endParaRPr lang="en-US" sz="900" dirty="0">
                        <a:effectLst/>
                      </a:endParaRPr>
                    </a:p>
                  </a:txBody>
                  <a:tcPr anchor="ctr"/>
                </a:tc>
                <a:tc>
                  <a:txBody>
                    <a:bodyPr/>
                    <a:lstStyle/>
                    <a:p>
                      <a:pPr marL="0" algn="ctr" rtl="0" eaLnBrk="1"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47 ft 7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14.50 m</a:t>
                      </a:r>
                      <a:endParaRPr lang="en-US" dirty="0">
                        <a:effectLst/>
                      </a:endParaRPr>
                    </a:p>
                  </a:txBody>
                  <a:tcPr anchor="ctr"/>
                </a:tc>
                <a:tc>
                  <a:txBody>
                    <a:bodyPr/>
                    <a:lstStyle/>
                    <a:p>
                      <a:pPr marL="0" algn="ctr" rtl="0" eaLnBrk="1"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51 ft 3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15.62 m</a:t>
                      </a:r>
                      <a:endParaRPr lang="en-US" dirty="0">
                        <a:effectLst/>
                      </a:endParaRPr>
                    </a:p>
                  </a:txBody>
                  <a:tcPr anchor="ctr"/>
                </a:tc>
                <a:tc>
                  <a:txBody>
                    <a:bodyPr/>
                    <a:lstStyle/>
                    <a:p>
                      <a:pPr marL="0" algn="ctr" rtl="0" eaLnBrk="1"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63 ft 8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19.41 m</a:t>
                      </a:r>
                      <a:endParaRPr lang="en-US" dirty="0">
                        <a:effectLst/>
                      </a:endParaRPr>
                    </a:p>
                  </a:txBody>
                  <a:tcPr anchor="ctr"/>
                </a:tc>
                <a:tc>
                  <a:txBody>
                    <a:bodyPr/>
                    <a:lstStyle/>
                    <a:p>
                      <a:pPr marL="0" algn="ctr" rtl="0" eaLnBrk="1"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53 ft 7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16.33 m</a:t>
                      </a:r>
                      <a:endParaRPr lang="en-US" dirty="0">
                        <a:effectLst/>
                      </a:endParaRPr>
                    </a:p>
                  </a:txBody>
                  <a:tcPr anchor="ctr"/>
                </a:tc>
                <a:extLst>
                  <a:ext uri="{0D108BD9-81ED-4DB2-BD59-A6C34878D82A}">
                    <a16:rowId xmlns:a16="http://schemas.microsoft.com/office/drawing/2014/main" val="2163901054"/>
                  </a:ext>
                </a:extLst>
              </a:tr>
              <a:tr h="630857">
                <a:tc>
                  <a:txBody>
                    <a:bodyPr/>
                    <a:lstStyle/>
                    <a:p>
                      <a:pPr marL="0" marR="0" indent="0" algn="l" rtl="0" eaLnBrk="0" fontAlgn="base" latinLnBrk="0" hangingPunct="0">
                        <a:spcBef>
                          <a:spcPts val="540"/>
                        </a:spcBef>
                        <a:spcAft>
                          <a:spcPts val="0"/>
                        </a:spcAft>
                      </a:pPr>
                      <a:r>
                        <a:rPr lang="en-US" sz="900" b="0" i="0" u="none" strike="noStrike" kern="1200" baseline="0" dirty="0">
                          <a:ln>
                            <a:noFill/>
                          </a:ln>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Cabin Length</a:t>
                      </a:r>
                      <a:br>
                        <a:rPr lang="en-US" sz="900" b="0" i="0" u="none" strike="noStrike" kern="1200" baseline="0" dirty="0">
                          <a:ln>
                            <a:noFill/>
                          </a:ln>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800" b="0" i="0" u="none" strike="noStrike" kern="1200" baseline="0" dirty="0">
                          <a:ln>
                            <a:noFill/>
                          </a:ln>
                          <a:solidFill>
                            <a:srgbClr val="7A99AC"/>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(Cockpit divider to baggage door)</a:t>
                      </a:r>
                      <a:endParaRPr lang="en-US" sz="1800" b="0" i="0" u="none" strike="noStrike" dirty="0">
                        <a:effectLst/>
                        <a:latin typeface="Arial" panose="020B0604020202020204" pitchFamily="34" charset="0"/>
                      </a:endParaRPr>
                    </a:p>
                  </a:txBody>
                  <a:tcPr marL="91948" marR="91948" marT="73152" marB="73152"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25 ft 10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7.87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36 ft 4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11.07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41 ft 6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12.65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45 ft 2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13.77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56 ft 11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17.35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46 ft 10 in</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14.27 m</a:t>
                      </a:r>
                      <a:endParaRPr lang="en-US" sz="1800" b="0" i="0" u="none" strike="noStrike" dirty="0">
                        <a:effectLst/>
                        <a:latin typeface="Arial" panose="020B0604020202020204" pitchFamily="34" charset="0"/>
                      </a:endParaRPr>
                    </a:p>
                  </a:txBody>
                  <a:tcPr anchor="ctr"/>
                </a:tc>
                <a:extLst>
                  <a:ext uri="{0D108BD9-81ED-4DB2-BD59-A6C34878D82A}">
                    <a16:rowId xmlns:a16="http://schemas.microsoft.com/office/drawing/2014/main" val="2722021805"/>
                  </a:ext>
                </a:extLst>
              </a:tr>
              <a:tr h="437589">
                <a:tc>
                  <a:txBody>
                    <a:bodyPr/>
                    <a:lstStyle/>
                    <a:p>
                      <a:pPr marL="0" marR="0" indent="0" algn="l" rtl="0" eaLnBrk="0" fontAlgn="base" latinLnBrk="0" hangingPunct="0">
                        <a:spcBef>
                          <a:spcPts val="540"/>
                        </a:spcBef>
                        <a:spcAft>
                          <a:spcPts val="0"/>
                        </a:spcAft>
                      </a:pPr>
                      <a:r>
                        <a:rPr lang="en-US" sz="900" b="0" i="0" u="none" strike="noStrike" kern="1200" baseline="0" dirty="0">
                          <a:ln>
                            <a:noFill/>
                          </a:ln>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Finished Cabin Height</a:t>
                      </a:r>
                      <a:endParaRPr lang="en-US" sz="1800" b="0" i="0" u="none" strike="noStrike" dirty="0">
                        <a:effectLst/>
                        <a:latin typeface="Gulfstream Horizon LT" panose="020B0302020203020204" pitchFamily="34" charset="0"/>
                        <a:ea typeface="Gulfstream Horizon LT" panose="020B0302020203020204" pitchFamily="34" charset="0"/>
                        <a:cs typeface="Gulfstream Horizon LT" panose="020B0302020203020204" pitchFamily="34" charset="0"/>
                      </a:endParaRPr>
                    </a:p>
                  </a:txBody>
                  <a:tcPr marL="91948" marR="91948" marT="73152" marB="73152"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 ft 1 in</a:t>
                      </a:r>
                      <a:endParaRPr lang="en-US" sz="900" dirty="0">
                        <a:effectLst/>
                      </a:endParaRPr>
                    </a:p>
                    <a:p>
                      <a:pPr marL="0" algn="ctr" rtl="0" eaLnBrk="1" fontAlgn="ctr" latinLnBrk="0" hangingPunct="1">
                        <a:spcBef>
                          <a:spcPts val="0"/>
                        </a:spcBef>
                        <a:spcAft>
                          <a:spcPts val="0"/>
                        </a:spcAft>
                      </a:pP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1.85 m</a:t>
                      </a:r>
                      <a:endParaRPr lang="en-US" sz="900"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 ft 2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1.88 m</a:t>
                      </a:r>
                      <a:endParaRPr lang="en-US" sz="900"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 ft 2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1.88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 ft 2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1.88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 ft 3 in</a:t>
                      </a:r>
                      <a:br>
                        <a:rPr lang="en-US" sz="900" b="0" i="0"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1.91 m</a:t>
                      </a:r>
                      <a:endParaRPr lang="en-US">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 ft 3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1.91 m</a:t>
                      </a:r>
                      <a:endParaRPr lang="en-US" dirty="0">
                        <a:effectLst/>
                      </a:endParaRPr>
                    </a:p>
                  </a:txBody>
                  <a:tcPr anchor="ctr"/>
                </a:tc>
                <a:extLst>
                  <a:ext uri="{0D108BD9-81ED-4DB2-BD59-A6C34878D82A}">
                    <a16:rowId xmlns:a16="http://schemas.microsoft.com/office/drawing/2014/main" val="3247652538"/>
                  </a:ext>
                </a:extLst>
              </a:tr>
              <a:tr h="437589">
                <a:tc>
                  <a:txBody>
                    <a:bodyPr/>
                    <a:lstStyle/>
                    <a:p>
                      <a:pPr marL="0" marR="0" indent="0" algn="l" rtl="0" eaLnBrk="0" fontAlgn="base" latinLnBrk="0" hangingPunct="0">
                        <a:spcBef>
                          <a:spcPts val="540"/>
                        </a:spcBef>
                        <a:spcAft>
                          <a:spcPts val="0"/>
                        </a:spcAft>
                      </a:pPr>
                      <a:r>
                        <a:rPr lang="en-US" sz="900" b="0" i="0" u="none" strike="noStrike" kern="1200" baseline="0" dirty="0">
                          <a:ln>
                            <a:noFill/>
                          </a:ln>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Finished Cabin Width</a:t>
                      </a:r>
                      <a:endParaRPr lang="en-US" sz="1800" b="0" i="0" u="none" strike="noStrike" dirty="0">
                        <a:effectLst/>
                        <a:latin typeface="Gulfstream Horizon LT" panose="020B0302020203020204" pitchFamily="34" charset="0"/>
                        <a:ea typeface="Gulfstream Horizon LT" panose="020B0302020203020204" pitchFamily="34" charset="0"/>
                        <a:cs typeface="Gulfstream Horizon LT" panose="020B0302020203020204" pitchFamily="34" charset="0"/>
                      </a:endParaRPr>
                    </a:p>
                  </a:txBody>
                  <a:tcPr marL="91948" marR="91948" marT="73152" marB="73152"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 ft 11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2.11 m</a:t>
                      </a:r>
                      <a:endParaRPr lang="en-US" sz="900" dirty="0">
                        <a:effectLst/>
                      </a:endParaRPr>
                    </a:p>
                  </a:txBody>
                  <a:tcPr anchor="ctr"/>
                </a:tc>
                <a:tc>
                  <a:txBody>
                    <a:bodyPr/>
                    <a:lstStyle/>
                    <a:p>
                      <a:pPr marL="0" marR="0" indent="0" algn="ctr" rtl="0" eaLnBrk="1" fontAlgn="auto"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 ft 7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2.31 m</a:t>
                      </a:r>
                      <a:endParaRPr lang="en-US" sz="900" dirty="0">
                        <a:effectLst/>
                      </a:endParaRPr>
                    </a:p>
                  </a:txBody>
                  <a:tcPr anchor="ctr"/>
                </a:tc>
                <a:tc>
                  <a:txBody>
                    <a:bodyPr/>
                    <a:lstStyle/>
                    <a:p>
                      <a:pPr marL="0" marR="0" indent="0" algn="ctr" rtl="0" eaLnBrk="1" fontAlgn="auto"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 ft 7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2.31 m</a:t>
                      </a:r>
                      <a:endParaRPr lang="en-US" dirty="0">
                        <a:effectLst/>
                      </a:endParaRPr>
                    </a:p>
                  </a:txBody>
                  <a:tcPr anchor="ctr"/>
                </a:tc>
                <a:tc>
                  <a:txBody>
                    <a:bodyPr/>
                    <a:lstStyle/>
                    <a:p>
                      <a:pPr marL="0" marR="0" indent="0" algn="ctr" rtl="0" eaLnBrk="1" fontAlgn="auto"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 ft 7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2.31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 ft 2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2.49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 ft 2 in</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2.49 m</a:t>
                      </a:r>
                      <a:endParaRPr lang="en-US" dirty="0">
                        <a:effectLst/>
                      </a:endParaRPr>
                    </a:p>
                  </a:txBody>
                  <a:tcPr anchor="ctr"/>
                </a:tc>
                <a:extLst>
                  <a:ext uri="{0D108BD9-81ED-4DB2-BD59-A6C34878D82A}">
                    <a16:rowId xmlns:a16="http://schemas.microsoft.com/office/drawing/2014/main" val="3604601381"/>
                  </a:ext>
                </a:extLst>
              </a:tr>
              <a:tr h="437589">
                <a:tc>
                  <a:txBody>
                    <a:bodyPr/>
                    <a:lstStyle/>
                    <a:p>
                      <a:pPr marL="0" marR="0" indent="0" algn="l" rtl="0" eaLnBrk="0" fontAlgn="base" latinLnBrk="0" hangingPunct="0">
                        <a:spcBef>
                          <a:spcPts val="378"/>
                        </a:spcBef>
                        <a:spcAft>
                          <a:spcPts val="0"/>
                        </a:spcAft>
                      </a:pPr>
                      <a:r>
                        <a:rPr lang="en-US" sz="900" b="0" i="0" u="none" strike="noStrike" kern="1200" baseline="0">
                          <a:ln>
                            <a:noFill/>
                          </a:ln>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Cabin Volume</a:t>
                      </a:r>
                      <a:endParaRPr lang="en-US" sz="1800" b="0" i="0" u="none" strike="noStrike">
                        <a:effectLst/>
                        <a:latin typeface="Gulfstream Horizon LT" panose="020B0302020203020204" pitchFamily="34" charset="0"/>
                        <a:ea typeface="Gulfstream Horizon LT" panose="020B0302020203020204" pitchFamily="34" charset="0"/>
                        <a:cs typeface="Gulfstream Horizon LT" panose="020B0302020203020204" pitchFamily="34" charset="0"/>
                      </a:endParaRPr>
                    </a:p>
                  </a:txBody>
                  <a:tcPr marL="91948" marR="91948" marT="73152" marB="73152" anchor="ctr"/>
                </a:tc>
                <a:tc>
                  <a:txBody>
                    <a:bodyPr/>
                    <a:lstStyle/>
                    <a:p>
                      <a:pPr marL="0" algn="ctr" defTabSz="914400"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935 cu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26.48 cu m</a:t>
                      </a: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1,441 cu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40.81 cu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1,715 cu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48.56 cu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1,884 cu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53.35 cu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2,603 cu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73.71 cu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2,138 cu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60.54 cu m</a:t>
                      </a:r>
                      <a:endParaRPr lang="en-US" sz="900" dirty="0">
                        <a:effectLst/>
                      </a:endParaRPr>
                    </a:p>
                  </a:txBody>
                  <a:tcPr anchor="ctr"/>
                </a:tc>
                <a:extLst>
                  <a:ext uri="{0D108BD9-81ED-4DB2-BD59-A6C34878D82A}">
                    <a16:rowId xmlns:a16="http://schemas.microsoft.com/office/drawing/2014/main" val="2921128158"/>
                  </a:ext>
                </a:extLst>
              </a:tr>
              <a:tr h="503227">
                <a:tc>
                  <a:txBody>
                    <a:bodyPr/>
                    <a:lstStyle/>
                    <a:p>
                      <a:pPr marL="0" marR="0" indent="0" algn="l" rtl="0" eaLnBrk="0" fontAlgn="base" latinLnBrk="0" hangingPunct="0">
                        <a:spcBef>
                          <a:spcPts val="378"/>
                        </a:spcBef>
                        <a:spcAft>
                          <a:spcPts val="0"/>
                        </a:spcAft>
                      </a:pPr>
                      <a:r>
                        <a:rPr lang="en-US" sz="900" b="0" i="0" u="none" strike="noStrike" kern="1200" baseline="0" dirty="0">
                          <a:ln>
                            <a:noFill/>
                          </a:ln>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Net Usable Baggage Compartment Volume</a:t>
                      </a:r>
                      <a:endParaRPr lang="en-US" sz="1800" b="0" i="0" u="none" strike="noStrike" dirty="0">
                        <a:effectLst/>
                        <a:latin typeface="Gulfstream Horizon LT" panose="020B0302020203020204" pitchFamily="34" charset="0"/>
                        <a:ea typeface="Gulfstream Horizon LT" panose="020B0302020203020204" pitchFamily="34" charset="0"/>
                        <a:cs typeface="Gulfstream Horizon LT" panose="020B0302020203020204" pitchFamily="34" charset="0"/>
                      </a:endParaRPr>
                    </a:p>
                  </a:txBody>
                  <a:tcPr marL="91948" marR="91948" marT="73152" marB="73152" anchor="ctr">
                    <a:lnB w="6350" cap="flat" cmpd="sng" algn="ctr">
                      <a:solidFill>
                        <a:schemeClr val="accent2"/>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120 cu ft</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3.4 cu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175 cu ft</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4.96 cu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175 cu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4.96 cu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175 cu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4.96 cu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195 cu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5.52 cu m</a:t>
                      </a:r>
                      <a:endParaRPr lang="en-US" sz="900"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195 cu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5.52 cu m</a:t>
                      </a:r>
                      <a:endParaRPr lang="en-US" sz="900" dirty="0">
                        <a:effectLst/>
                      </a:endParaRPr>
                    </a:p>
                  </a:txBody>
                  <a:tcPr anchor="ctr"/>
                </a:tc>
                <a:extLst>
                  <a:ext uri="{0D108BD9-81ED-4DB2-BD59-A6C34878D82A}">
                    <a16:rowId xmlns:a16="http://schemas.microsoft.com/office/drawing/2014/main" val="4033078845"/>
                  </a:ext>
                </a:extLst>
              </a:tr>
            </a:tbl>
          </a:graphicData>
        </a:graphic>
      </p:graphicFrame>
      <p:sp>
        <p:nvSpPr>
          <p:cNvPr id="8" name="TextBox 7">
            <a:extLst>
              <a:ext uri="{FF2B5EF4-FFF2-40B4-BE49-F238E27FC236}">
                <a16:creationId xmlns:a16="http://schemas.microsoft.com/office/drawing/2014/main" id="{2B16AAEE-3B3E-C742-99AA-57326BB8CC18}"/>
              </a:ext>
            </a:extLst>
          </p:cNvPr>
          <p:cNvSpPr txBox="1"/>
          <p:nvPr/>
        </p:nvSpPr>
        <p:spPr>
          <a:xfrm>
            <a:off x="457200" y="4657908"/>
            <a:ext cx="7245481" cy="184666"/>
          </a:xfrm>
          <a:prstGeom prst="rect">
            <a:avLst/>
          </a:prstGeom>
          <a:noFill/>
        </p:spPr>
        <p:txBody>
          <a:bodyPr wrap="square" rtlCol="0">
            <a:spAutoFit/>
          </a:bodyPr>
          <a:lstStyle>
            <a:defPPr>
              <a:defRPr lang="en-US"/>
            </a:defPPr>
            <a:lvl1pPr>
              <a:defRPr sz="600">
                <a:solidFill>
                  <a:srgbClr val="7B98AA"/>
                </a:solidFill>
                <a:latin typeface="Gulfstream Horizon LT" panose="020B0302020203020204" pitchFamily="34" charset="0"/>
                <a:ea typeface="Gulfstream Horizon LT" panose="020B0302020203020204" pitchFamily="34" charset="0"/>
                <a:cs typeface="Gulfstream Horizon LT" panose="020B0302020203020204" pitchFamily="34" charset="0"/>
              </a:defRPr>
            </a:lvl1pPr>
          </a:lstStyle>
          <a:p>
            <a:r>
              <a:rPr lang="en-US" dirty="0"/>
              <a:t>G400 data is preliminary and subject to change</a:t>
            </a:r>
          </a:p>
        </p:txBody>
      </p:sp>
    </p:spTree>
    <p:extLst>
      <p:ext uri="{BB962C8B-B14F-4D97-AF65-F5344CB8AC3E}">
        <p14:creationId xmlns:p14="http://schemas.microsoft.com/office/powerpoint/2010/main" val="2108844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A3959-DCB5-F245-BEC3-7871C06A379A}"/>
              </a:ext>
            </a:extLst>
          </p:cNvPr>
          <p:cNvSpPr>
            <a:spLocks noGrp="1"/>
          </p:cNvSpPr>
          <p:nvPr>
            <p:ph type="title"/>
          </p:nvPr>
        </p:nvSpPr>
        <p:spPr/>
        <p:txBody>
          <a:bodyPr/>
          <a:lstStyle/>
          <a:p>
            <a:r>
              <a:rPr lang="en-US" dirty="0"/>
              <a:t>Cabin Cross-Section Comparison</a:t>
            </a:r>
          </a:p>
        </p:txBody>
      </p:sp>
      <p:sp>
        <p:nvSpPr>
          <p:cNvPr id="3" name="Footer Placeholder 2">
            <a:extLst>
              <a:ext uri="{FF2B5EF4-FFF2-40B4-BE49-F238E27FC236}">
                <a16:creationId xmlns:a16="http://schemas.microsoft.com/office/drawing/2014/main" id="{5FEAB0B3-5A3B-E645-977B-46D6F0688729}"/>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592E97F4-A4BC-8143-8E4A-5D1CEEDF356C}"/>
              </a:ext>
            </a:extLst>
          </p:cNvPr>
          <p:cNvSpPr>
            <a:spLocks noGrp="1"/>
          </p:cNvSpPr>
          <p:nvPr>
            <p:ph type="sldNum" sz="quarter" idx="11"/>
          </p:nvPr>
        </p:nvSpPr>
        <p:spPr/>
        <p:txBody>
          <a:bodyPr/>
          <a:lstStyle/>
          <a:p>
            <a:fld id="{A88273B2-5A45-D342-8E66-F9BA38060AB7}" type="slidenum">
              <a:rPr lang="en-US" smtClean="0"/>
              <a:pPr/>
              <a:t>39</a:t>
            </a:fld>
            <a:endParaRPr lang="en-US" dirty="0"/>
          </a:p>
        </p:txBody>
      </p:sp>
      <p:pic>
        <p:nvPicPr>
          <p:cNvPr id="7" name="Picture 6" descr="Icon&#10;&#10;Description automatically generated">
            <a:extLst>
              <a:ext uri="{FF2B5EF4-FFF2-40B4-BE49-F238E27FC236}">
                <a16:creationId xmlns:a16="http://schemas.microsoft.com/office/drawing/2014/main" id="{2A8A8E2E-4D1F-334E-96BA-7E802F6950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711" y="1163677"/>
            <a:ext cx="2841604" cy="2041591"/>
          </a:xfrm>
          <a:prstGeom prst="rect">
            <a:avLst/>
          </a:prstGeom>
        </p:spPr>
      </p:pic>
      <p:pic>
        <p:nvPicPr>
          <p:cNvPr id="9" name="Picture 8" descr="Icon&#10;&#10;Description automatically generated">
            <a:extLst>
              <a:ext uri="{FF2B5EF4-FFF2-40B4-BE49-F238E27FC236}">
                <a16:creationId xmlns:a16="http://schemas.microsoft.com/office/drawing/2014/main" id="{B8D256DC-1300-CB4C-9200-CAB085CCAF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4363" y="1147391"/>
            <a:ext cx="2928251" cy="2098490"/>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336DFF74-86EB-B54B-AD09-E54B18959A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3518" y="1130105"/>
            <a:ext cx="2888729" cy="2084541"/>
          </a:xfrm>
          <a:prstGeom prst="rect">
            <a:avLst/>
          </a:prstGeom>
        </p:spPr>
      </p:pic>
      <p:sp>
        <p:nvSpPr>
          <p:cNvPr id="12" name="TextBox 11">
            <a:extLst>
              <a:ext uri="{FF2B5EF4-FFF2-40B4-BE49-F238E27FC236}">
                <a16:creationId xmlns:a16="http://schemas.microsoft.com/office/drawing/2014/main" id="{98A028C0-D836-C34E-B940-F943620A5F37}"/>
              </a:ext>
            </a:extLst>
          </p:cNvPr>
          <p:cNvSpPr txBox="1"/>
          <p:nvPr/>
        </p:nvSpPr>
        <p:spPr>
          <a:xfrm>
            <a:off x="1168015" y="944035"/>
            <a:ext cx="768159" cy="276999"/>
          </a:xfrm>
          <a:prstGeom prst="rect">
            <a:avLst/>
          </a:prstGeom>
          <a:noFill/>
        </p:spPr>
        <p:txBody>
          <a:bodyPr wrap="none" rtlCol="0" anchor="ctr">
            <a:spAutoFit/>
          </a:bodyPr>
          <a:lstStyle/>
          <a:p>
            <a:r>
              <a:rPr lang="en-US" sz="1200" dirty="0">
                <a:solidFill>
                  <a:schemeClr val="accent6"/>
                </a:solidFill>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G280</a:t>
            </a:r>
          </a:p>
        </p:txBody>
      </p:sp>
      <p:sp>
        <p:nvSpPr>
          <p:cNvPr id="13" name="TextBox 12">
            <a:extLst>
              <a:ext uri="{FF2B5EF4-FFF2-40B4-BE49-F238E27FC236}">
                <a16:creationId xmlns:a16="http://schemas.microsoft.com/office/drawing/2014/main" id="{17981048-BE79-8345-BD87-26C2440D9337}"/>
              </a:ext>
            </a:extLst>
          </p:cNvPr>
          <p:cNvSpPr txBox="1"/>
          <p:nvPr/>
        </p:nvSpPr>
        <p:spPr>
          <a:xfrm>
            <a:off x="3381719" y="944035"/>
            <a:ext cx="2047227" cy="276999"/>
          </a:xfrm>
          <a:prstGeom prst="rect">
            <a:avLst/>
          </a:prstGeom>
          <a:noFill/>
        </p:spPr>
        <p:txBody>
          <a:bodyPr wrap="none" rtlCol="0" anchor="ctr">
            <a:spAutoFit/>
          </a:bodyPr>
          <a:lstStyle/>
          <a:p>
            <a:r>
              <a:rPr lang="en-US" sz="1200" dirty="0">
                <a:solidFill>
                  <a:schemeClr val="accent6"/>
                </a:solidFill>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G400 G500 G600</a:t>
            </a:r>
          </a:p>
        </p:txBody>
      </p:sp>
      <p:sp>
        <p:nvSpPr>
          <p:cNvPr id="14" name="TextBox 13">
            <a:extLst>
              <a:ext uri="{FF2B5EF4-FFF2-40B4-BE49-F238E27FC236}">
                <a16:creationId xmlns:a16="http://schemas.microsoft.com/office/drawing/2014/main" id="{8C53B15C-98DF-0E46-A2FC-D577F1A171AC}"/>
              </a:ext>
            </a:extLst>
          </p:cNvPr>
          <p:cNvSpPr txBox="1"/>
          <p:nvPr/>
        </p:nvSpPr>
        <p:spPr>
          <a:xfrm>
            <a:off x="6655475" y="958569"/>
            <a:ext cx="1406026" cy="276999"/>
          </a:xfrm>
          <a:prstGeom prst="rect">
            <a:avLst/>
          </a:prstGeom>
          <a:noFill/>
        </p:spPr>
        <p:txBody>
          <a:bodyPr wrap="none" rtlCol="0" anchor="ctr">
            <a:spAutoFit/>
          </a:bodyPr>
          <a:lstStyle/>
          <a:p>
            <a:r>
              <a:rPr lang="en-US" sz="1200" dirty="0">
                <a:solidFill>
                  <a:schemeClr val="accent6"/>
                </a:solidFill>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G700 G800</a:t>
            </a:r>
          </a:p>
        </p:txBody>
      </p:sp>
      <p:graphicFrame>
        <p:nvGraphicFramePr>
          <p:cNvPr id="15" name="Table 14">
            <a:extLst>
              <a:ext uri="{FF2B5EF4-FFF2-40B4-BE49-F238E27FC236}">
                <a16:creationId xmlns:a16="http://schemas.microsoft.com/office/drawing/2014/main" id="{37B0D0A5-E2D8-1D49-A0E9-2253550D4896}"/>
              </a:ext>
            </a:extLst>
          </p:cNvPr>
          <p:cNvGraphicFramePr>
            <a:graphicFrameLocks noGrp="1"/>
          </p:cNvGraphicFramePr>
          <p:nvPr/>
        </p:nvGraphicFramePr>
        <p:xfrm>
          <a:off x="457201" y="3407053"/>
          <a:ext cx="8229599" cy="1091568"/>
        </p:xfrm>
        <a:graphic>
          <a:graphicData uri="http://schemas.openxmlformats.org/drawingml/2006/table">
            <a:tbl>
              <a:tblPr firstRow="1" bandRow="1"/>
              <a:tblGrid>
                <a:gridCol w="1539893">
                  <a:extLst>
                    <a:ext uri="{9D8B030D-6E8A-4147-A177-3AD203B41FA5}">
                      <a16:colId xmlns:a16="http://schemas.microsoft.com/office/drawing/2014/main" val="571118564"/>
                    </a:ext>
                  </a:extLst>
                </a:gridCol>
                <a:gridCol w="2170999">
                  <a:extLst>
                    <a:ext uri="{9D8B030D-6E8A-4147-A177-3AD203B41FA5}">
                      <a16:colId xmlns:a16="http://schemas.microsoft.com/office/drawing/2014/main" val="3812881460"/>
                    </a:ext>
                  </a:extLst>
                </a:gridCol>
                <a:gridCol w="2137340">
                  <a:extLst>
                    <a:ext uri="{9D8B030D-6E8A-4147-A177-3AD203B41FA5}">
                      <a16:colId xmlns:a16="http://schemas.microsoft.com/office/drawing/2014/main" val="1175728962"/>
                    </a:ext>
                  </a:extLst>
                </a:gridCol>
                <a:gridCol w="2381367">
                  <a:extLst>
                    <a:ext uri="{9D8B030D-6E8A-4147-A177-3AD203B41FA5}">
                      <a16:colId xmlns:a16="http://schemas.microsoft.com/office/drawing/2014/main" val="3410116316"/>
                    </a:ext>
                  </a:extLst>
                </a:gridCol>
              </a:tblGrid>
              <a:tr h="217839">
                <a:tc>
                  <a:txBody>
                    <a:bodyPr/>
                    <a:lstStyle/>
                    <a:p>
                      <a:pPr marL="0" algn="ctr" rtl="0" eaLnBrk="1" fontAlgn="ctr" latinLnBrk="0" hangingPunct="1">
                        <a:spcBef>
                          <a:spcPts val="0"/>
                        </a:spcBef>
                        <a:spcAft>
                          <a:spcPts val="0"/>
                        </a:spcAft>
                      </a:pPr>
                      <a:endParaRPr lang="en-US" sz="1800" b="0" i="0" u="none" strike="noStrike" dirty="0">
                        <a:effectLst/>
                        <a:latin typeface="Arial" panose="020B0604020202020204" pitchFamily="34" charset="0"/>
                      </a:endParaRPr>
                    </a:p>
                  </a:txBody>
                  <a:tcPr marL="89535" marR="89535" marT="44768" marB="44768" anchor="ctr">
                    <a:lnL w="6350" cap="flat" cmpd="sng" algn="ctr">
                      <a:solidFill>
                        <a:srgbClr val="7B98AA"/>
                      </a:solidFill>
                      <a:prstDash val="solid"/>
                      <a:round/>
                      <a:headEnd type="none" w="med" len="med"/>
                      <a:tailEnd type="none" w="med" len="med"/>
                    </a:lnL>
                    <a:lnR>
                      <a:noFill/>
                    </a:lnR>
                    <a:lnT w="6350" cap="flat" cmpd="sng" algn="ctr">
                      <a:solidFill>
                        <a:srgbClr val="7B98AA"/>
                      </a:solidFill>
                      <a:prstDash val="solid"/>
                      <a:round/>
                      <a:headEnd type="none" w="med" len="med"/>
                      <a:tailEnd type="none" w="med" len="med"/>
                    </a:lnT>
                    <a:lnB w="6350" cap="flat" cmpd="sng" algn="ctr">
                      <a:solidFill>
                        <a:srgbClr val="7B98AA"/>
                      </a:solidFill>
                      <a:prstDash val="solid"/>
                      <a:round/>
                      <a:headEnd type="none" w="med" len="med"/>
                      <a:tailEnd type="none" w="med" len="med"/>
                    </a:lnB>
                    <a:solidFill>
                      <a:srgbClr val="7B98AA"/>
                    </a:solidFill>
                  </a:tcPr>
                </a:tc>
                <a:tc>
                  <a:txBody>
                    <a:bodyPr/>
                    <a:lstStyle/>
                    <a:p>
                      <a:pPr marL="0" algn="ctr" rtl="0" eaLnBrk="1" fontAlgn="ctr" latinLnBrk="0" hangingPunct="1">
                        <a:spcBef>
                          <a:spcPts val="0"/>
                        </a:spcBef>
                        <a:spcAft>
                          <a:spcPts val="0"/>
                        </a:spcAft>
                      </a:pPr>
                      <a:r>
                        <a:rPr lang="en-US" sz="1100" b="0" i="0" u="none" strike="noStrike" kern="1200">
                          <a:solidFill>
                            <a:srgbClr val="FFFFFF"/>
                          </a:solidFill>
                          <a:effectLst/>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G280 </a:t>
                      </a:r>
                      <a:endParaRPr lang="en-US" sz="1800" b="0" i="0" u="none" strike="noStrike">
                        <a:effectLst/>
                        <a:latin typeface="Arial" panose="020B0604020202020204" pitchFamily="34" charset="0"/>
                      </a:endParaRPr>
                    </a:p>
                  </a:txBody>
                  <a:tcPr marL="89535" marR="89535" marT="44768" marB="44768" anchor="ctr">
                    <a:lnL>
                      <a:noFill/>
                    </a:lnL>
                    <a:lnR>
                      <a:noFill/>
                    </a:lnR>
                    <a:lnT w="6350" cap="flat" cmpd="sng" algn="ctr">
                      <a:solidFill>
                        <a:srgbClr val="7B98AA"/>
                      </a:solidFill>
                      <a:prstDash val="solid"/>
                      <a:round/>
                      <a:headEnd type="none" w="med" len="med"/>
                      <a:tailEnd type="none" w="med" len="med"/>
                    </a:lnT>
                    <a:lnB w="6350" cap="flat" cmpd="sng" algn="ctr">
                      <a:solidFill>
                        <a:srgbClr val="7B98AA"/>
                      </a:solidFill>
                      <a:prstDash val="solid"/>
                      <a:round/>
                      <a:headEnd type="none" w="med" len="med"/>
                      <a:tailEnd type="none" w="med" len="med"/>
                    </a:lnB>
                    <a:solidFill>
                      <a:srgbClr val="7B98AA"/>
                    </a:solidFill>
                  </a:tcPr>
                </a:tc>
                <a:tc>
                  <a:txBody>
                    <a:bodyPr/>
                    <a:lstStyle/>
                    <a:p>
                      <a:pPr marL="0" algn="ctr" rtl="0" eaLnBrk="1" fontAlgn="ctr" latinLnBrk="0" hangingPunct="1">
                        <a:spcBef>
                          <a:spcPts val="0"/>
                        </a:spcBef>
                        <a:spcAft>
                          <a:spcPts val="0"/>
                        </a:spcAft>
                      </a:pPr>
                      <a:r>
                        <a:rPr lang="en-US" sz="1100" b="0" i="0" u="none" strike="noStrike" kern="1200" dirty="0">
                          <a:solidFill>
                            <a:srgbClr val="FFFFFF"/>
                          </a:solidFill>
                          <a:effectLst/>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G400 G500 G600</a:t>
                      </a:r>
                      <a:endParaRPr lang="en-US" sz="1800" b="0" i="0" u="none" strike="noStrike" dirty="0">
                        <a:effectLst/>
                        <a:latin typeface="Arial" panose="020B0604020202020204" pitchFamily="34" charset="0"/>
                      </a:endParaRPr>
                    </a:p>
                  </a:txBody>
                  <a:tcPr marL="89535" marR="89535" marT="44768" marB="44768" anchor="ctr">
                    <a:lnL>
                      <a:noFill/>
                    </a:lnL>
                    <a:lnR>
                      <a:noFill/>
                    </a:lnR>
                    <a:lnT w="6350" cap="flat" cmpd="sng" algn="ctr">
                      <a:solidFill>
                        <a:srgbClr val="7B98AA"/>
                      </a:solidFill>
                      <a:prstDash val="solid"/>
                      <a:round/>
                      <a:headEnd type="none" w="med" len="med"/>
                      <a:tailEnd type="none" w="med" len="med"/>
                    </a:lnT>
                    <a:lnB w="6350" cap="flat" cmpd="sng" algn="ctr">
                      <a:solidFill>
                        <a:srgbClr val="7B98AA"/>
                      </a:solidFill>
                      <a:prstDash val="solid"/>
                      <a:round/>
                      <a:headEnd type="none" w="med" len="med"/>
                      <a:tailEnd type="none" w="med" len="med"/>
                    </a:lnB>
                    <a:solidFill>
                      <a:srgbClr val="7B98AA"/>
                    </a:solidFill>
                  </a:tcPr>
                </a:tc>
                <a:tc>
                  <a:txBody>
                    <a:bodyPr/>
                    <a:lstStyle/>
                    <a:p>
                      <a:pPr marL="0" algn="ctr" rtl="0" eaLnBrk="1" fontAlgn="ctr" latinLnBrk="0" hangingPunct="1">
                        <a:spcBef>
                          <a:spcPts val="0"/>
                        </a:spcBef>
                        <a:spcAft>
                          <a:spcPts val="0"/>
                        </a:spcAft>
                      </a:pPr>
                      <a:r>
                        <a:rPr lang="en-US" sz="1100" b="0" i="0" u="none" strike="noStrike" kern="1200" dirty="0">
                          <a:solidFill>
                            <a:srgbClr val="FFFFFF"/>
                          </a:solidFill>
                          <a:effectLst/>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G650ER G700 G800</a:t>
                      </a:r>
                      <a:endParaRPr lang="en-US" sz="1800" b="0" i="0" u="none" strike="noStrike" dirty="0">
                        <a:effectLst/>
                        <a:latin typeface="Arial" panose="020B0604020202020204" pitchFamily="34" charset="0"/>
                      </a:endParaRPr>
                    </a:p>
                  </a:txBody>
                  <a:tcPr marL="89535" marR="89535" marT="44768" marB="44768" anchor="ctr">
                    <a:lnL>
                      <a:noFill/>
                    </a:lnL>
                    <a:lnR>
                      <a:noFill/>
                    </a:lnR>
                    <a:lnT w="6350" cap="flat" cmpd="sng" algn="ctr">
                      <a:solidFill>
                        <a:srgbClr val="7B98AA"/>
                      </a:solidFill>
                      <a:prstDash val="solid"/>
                      <a:round/>
                      <a:headEnd type="none" w="med" len="med"/>
                      <a:tailEnd type="none" w="med" len="med"/>
                    </a:lnT>
                    <a:lnB w="6350" cap="flat" cmpd="sng" algn="ctr">
                      <a:solidFill>
                        <a:srgbClr val="7B98AA"/>
                      </a:solidFill>
                      <a:prstDash val="solid"/>
                      <a:round/>
                      <a:headEnd type="none" w="med" len="med"/>
                      <a:tailEnd type="none" w="med" len="med"/>
                    </a:lnB>
                    <a:solidFill>
                      <a:srgbClr val="7B98AA"/>
                    </a:solidFill>
                  </a:tcPr>
                </a:tc>
                <a:extLst>
                  <a:ext uri="{0D108BD9-81ED-4DB2-BD59-A6C34878D82A}">
                    <a16:rowId xmlns:a16="http://schemas.microsoft.com/office/drawing/2014/main" val="1262586797"/>
                  </a:ext>
                </a:extLst>
              </a:tr>
              <a:tr h="217839">
                <a:tc>
                  <a:txBody>
                    <a:bodyPr/>
                    <a:lstStyle/>
                    <a:p>
                      <a:pPr marL="0" algn="ctr" rtl="0" eaLnBrk="1" fontAlgn="ctr" latinLnBrk="0" hangingPunct="1">
                        <a:spcBef>
                          <a:spcPts val="0"/>
                        </a:spcBef>
                        <a:spcAft>
                          <a:spcPts val="0"/>
                        </a:spcAft>
                      </a:pPr>
                      <a: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Finished Cabin Height</a:t>
                      </a:r>
                    </a:p>
                  </a:txBody>
                  <a:tcPr marL="89535" marR="89535" marT="44768" marB="44768" anchor="ctr">
                    <a:lnL w="6350" cap="flat" cmpd="sng" algn="ctr">
                      <a:solidFill>
                        <a:srgbClr val="7B98AA"/>
                      </a:solidFill>
                      <a:prstDash val="solid"/>
                      <a:round/>
                      <a:headEnd type="none" w="med" len="med"/>
                      <a:tailEnd type="none" w="med" len="med"/>
                    </a:lnL>
                    <a:lnR>
                      <a:noFill/>
                    </a:lnR>
                    <a:lnT w="6350" cap="flat" cmpd="sng" algn="ctr">
                      <a:solidFill>
                        <a:srgbClr val="7B98AA"/>
                      </a:solidFill>
                      <a:prstDash val="solid"/>
                      <a:round/>
                      <a:headEnd type="none" w="med" len="med"/>
                      <a:tailEnd type="none" w="med" len="med"/>
                    </a:lnT>
                    <a:lnB w="6350" cap="flat" cmpd="sng" algn="ctr">
                      <a:solidFill>
                        <a:srgbClr val="7B98AA"/>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 ft 1 in</a:t>
                      </a:r>
                    </a:p>
                    <a:p>
                      <a:pPr marL="0" algn="ctr" rtl="0" eaLnBrk="1" fontAlgn="ctr" latinLnBrk="0" hangingPunct="1">
                        <a:spcBef>
                          <a:spcPts val="0"/>
                        </a:spcBef>
                        <a:spcAft>
                          <a:spcPts val="0"/>
                        </a:spcAft>
                      </a:pPr>
                      <a:r>
                        <a:rPr lang="en-US" sz="900" b="0" i="0" u="none" strike="noStrike"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1.85 m</a:t>
                      </a:r>
                    </a:p>
                  </a:txBody>
                  <a:tcPr marL="89535" marR="89535" marT="44768" marB="44768" anchor="ctr">
                    <a:lnL>
                      <a:noFill/>
                    </a:lnL>
                    <a:lnR>
                      <a:noFill/>
                    </a:lnR>
                    <a:lnT w="6350" cap="flat" cmpd="sng" algn="ctr">
                      <a:solidFill>
                        <a:srgbClr val="7B98AA"/>
                      </a:solidFill>
                      <a:prstDash val="solid"/>
                      <a:round/>
                      <a:headEnd type="none" w="med" len="med"/>
                      <a:tailEnd type="none" w="med" len="med"/>
                    </a:lnT>
                    <a:lnB w="6350" cap="flat" cmpd="sng" algn="ctr">
                      <a:solidFill>
                        <a:srgbClr val="7B98AA"/>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 ft 2 in</a:t>
                      </a:r>
                      <a:b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1.88 m</a:t>
                      </a:r>
                    </a:p>
                  </a:txBody>
                  <a:tcPr marL="89535" marR="89535" marT="44768" marB="44768" anchor="ctr">
                    <a:lnL>
                      <a:noFill/>
                    </a:lnL>
                    <a:lnR>
                      <a:noFill/>
                    </a:lnR>
                    <a:lnT w="6350" cap="flat" cmpd="sng" algn="ctr">
                      <a:solidFill>
                        <a:srgbClr val="7B98AA"/>
                      </a:solidFill>
                      <a:prstDash val="solid"/>
                      <a:round/>
                      <a:headEnd type="none" w="med" len="med"/>
                      <a:tailEnd type="none" w="med" len="med"/>
                    </a:lnT>
                    <a:lnB w="6350" cap="flat" cmpd="sng" algn="ctr">
                      <a:solidFill>
                        <a:srgbClr val="7B98AA"/>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 ft 3 in</a:t>
                      </a:r>
                      <a:b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1.91 m</a:t>
                      </a:r>
                    </a:p>
                  </a:txBody>
                  <a:tcPr marL="89535" marR="89535" marT="44768" marB="44768" anchor="ctr">
                    <a:lnL>
                      <a:noFill/>
                    </a:lnL>
                    <a:lnR>
                      <a:noFill/>
                    </a:lnR>
                    <a:lnT w="6350" cap="flat" cmpd="sng" algn="ctr">
                      <a:solidFill>
                        <a:srgbClr val="7B98AA"/>
                      </a:solidFill>
                      <a:prstDash val="solid"/>
                      <a:round/>
                      <a:headEnd type="none" w="med" len="med"/>
                      <a:tailEnd type="none" w="med" len="med"/>
                    </a:lnT>
                    <a:lnB w="6350" cap="flat" cmpd="sng" algn="ctr">
                      <a:solidFill>
                        <a:srgbClr val="7B98AA"/>
                      </a:solidFill>
                      <a:prstDash val="solid"/>
                      <a:round/>
                      <a:headEnd type="none" w="med" len="med"/>
                      <a:tailEnd type="none" w="med" len="med"/>
                    </a:lnB>
                  </a:tcPr>
                </a:tc>
                <a:extLst>
                  <a:ext uri="{0D108BD9-81ED-4DB2-BD59-A6C34878D82A}">
                    <a16:rowId xmlns:a16="http://schemas.microsoft.com/office/drawing/2014/main" val="458695546"/>
                  </a:ext>
                </a:extLst>
              </a:tr>
              <a:tr h="217839">
                <a:tc>
                  <a:txBody>
                    <a:bodyPr/>
                    <a:lstStyle/>
                    <a:p>
                      <a:pPr marL="0" algn="ctr" rtl="0" eaLnBrk="1" fontAlgn="ctr" latinLnBrk="0" hangingPunct="1">
                        <a:spcBef>
                          <a:spcPts val="0"/>
                        </a:spcBef>
                        <a:spcAft>
                          <a:spcPts val="0"/>
                        </a:spcAft>
                      </a:pPr>
                      <a: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Finished Cabin Width</a:t>
                      </a:r>
                    </a:p>
                  </a:txBody>
                  <a:tcPr marL="89535" marR="89535" marT="44768" marB="44768" anchor="ctr">
                    <a:lnL w="6350" cap="flat" cmpd="sng" algn="ctr">
                      <a:solidFill>
                        <a:srgbClr val="7B98AA"/>
                      </a:solidFill>
                      <a:prstDash val="solid"/>
                      <a:round/>
                      <a:headEnd type="none" w="med" len="med"/>
                      <a:tailEnd type="none" w="med" len="med"/>
                    </a:lnL>
                    <a:lnR>
                      <a:noFill/>
                    </a:lnR>
                    <a:lnT w="6350" cap="flat" cmpd="sng" algn="ctr">
                      <a:solidFill>
                        <a:srgbClr val="7B98AA"/>
                      </a:solidFill>
                      <a:prstDash val="solid"/>
                      <a:round/>
                      <a:headEnd type="none" w="med" len="med"/>
                      <a:tailEnd type="none" w="med" len="med"/>
                    </a:lnT>
                    <a:lnB w="6350" cap="flat" cmpd="sng" algn="ctr">
                      <a:solidFill>
                        <a:srgbClr val="7B98AA"/>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 ft 11 in</a:t>
                      </a:r>
                      <a:b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2.11 m</a:t>
                      </a:r>
                    </a:p>
                  </a:txBody>
                  <a:tcPr marL="89535" marR="89535" marT="44768" marB="44768" anchor="ctr">
                    <a:lnL>
                      <a:noFill/>
                    </a:lnL>
                    <a:lnR>
                      <a:noFill/>
                    </a:lnR>
                    <a:lnT w="6350" cap="flat" cmpd="sng" algn="ctr">
                      <a:solidFill>
                        <a:srgbClr val="7B98AA"/>
                      </a:solidFill>
                      <a:prstDash val="solid"/>
                      <a:round/>
                      <a:headEnd type="none" w="med" len="med"/>
                      <a:tailEnd type="none" w="med" len="med"/>
                    </a:lnT>
                    <a:lnB w="6350" cap="flat" cmpd="sng" algn="ctr">
                      <a:solidFill>
                        <a:srgbClr val="7B98AA"/>
                      </a:solidFill>
                      <a:prstDash val="solid"/>
                      <a:round/>
                      <a:headEnd type="none" w="med" len="med"/>
                      <a:tailEnd type="none" w="med" len="med"/>
                    </a:lnB>
                  </a:tcPr>
                </a:tc>
                <a:tc>
                  <a:txBody>
                    <a:bodyPr/>
                    <a:lstStyle/>
                    <a:p>
                      <a:pPr marL="0" marR="0" indent="0" algn="ctr" rtl="0" eaLnBrk="1" fontAlgn="auto" latinLnBrk="0" hangingPunct="1">
                        <a:spcBef>
                          <a:spcPts val="0"/>
                        </a:spcBef>
                        <a:spcAft>
                          <a:spcPts val="0"/>
                        </a:spcAft>
                      </a:pPr>
                      <a: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 ft 7 in</a:t>
                      </a:r>
                      <a:b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2.31 m</a:t>
                      </a:r>
                    </a:p>
                  </a:txBody>
                  <a:tcPr marL="89535" marR="89535" marT="44768" marB="44768" anchor="ctr">
                    <a:lnL>
                      <a:noFill/>
                    </a:lnL>
                    <a:lnR>
                      <a:noFill/>
                    </a:lnR>
                    <a:lnT w="6350" cap="flat" cmpd="sng" algn="ctr">
                      <a:solidFill>
                        <a:srgbClr val="7B98AA"/>
                      </a:solidFill>
                      <a:prstDash val="solid"/>
                      <a:round/>
                      <a:headEnd type="none" w="med" len="med"/>
                      <a:tailEnd type="none" w="med" len="med"/>
                    </a:lnT>
                    <a:lnB w="6350" cap="flat" cmpd="sng" algn="ctr">
                      <a:solidFill>
                        <a:srgbClr val="7B98AA"/>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 ft 2 in</a:t>
                      </a:r>
                      <a:b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2.49 m</a:t>
                      </a:r>
                    </a:p>
                  </a:txBody>
                  <a:tcPr marL="89535" marR="89535" marT="44768" marB="44768" anchor="ctr">
                    <a:lnL>
                      <a:noFill/>
                    </a:lnL>
                    <a:lnR>
                      <a:noFill/>
                    </a:lnR>
                    <a:lnT w="6350" cap="flat" cmpd="sng" algn="ctr">
                      <a:solidFill>
                        <a:srgbClr val="7B98AA"/>
                      </a:solidFill>
                      <a:prstDash val="solid"/>
                      <a:round/>
                      <a:headEnd type="none" w="med" len="med"/>
                      <a:tailEnd type="none" w="med" len="med"/>
                    </a:lnT>
                    <a:lnB w="6350" cap="flat" cmpd="sng" algn="ctr">
                      <a:solidFill>
                        <a:srgbClr val="7B98AA"/>
                      </a:solidFill>
                      <a:prstDash val="solid"/>
                      <a:round/>
                      <a:headEnd type="none" w="med" len="med"/>
                      <a:tailEnd type="none" w="med" len="med"/>
                    </a:lnB>
                  </a:tcPr>
                </a:tc>
                <a:extLst>
                  <a:ext uri="{0D108BD9-81ED-4DB2-BD59-A6C34878D82A}">
                    <a16:rowId xmlns:a16="http://schemas.microsoft.com/office/drawing/2014/main" val="1012655789"/>
                  </a:ext>
                </a:extLst>
              </a:tr>
            </a:tbl>
          </a:graphicData>
        </a:graphic>
      </p:graphicFrame>
      <p:sp>
        <p:nvSpPr>
          <p:cNvPr id="16" name="TextBox 15">
            <a:extLst>
              <a:ext uri="{FF2B5EF4-FFF2-40B4-BE49-F238E27FC236}">
                <a16:creationId xmlns:a16="http://schemas.microsoft.com/office/drawing/2014/main" id="{5BBB480C-993C-4547-A787-13D6F3514CBA}"/>
              </a:ext>
            </a:extLst>
          </p:cNvPr>
          <p:cNvSpPr txBox="1"/>
          <p:nvPr/>
        </p:nvSpPr>
        <p:spPr>
          <a:xfrm>
            <a:off x="457200" y="4657908"/>
            <a:ext cx="7245481" cy="184666"/>
          </a:xfrm>
          <a:prstGeom prst="rect">
            <a:avLst/>
          </a:prstGeom>
          <a:noFill/>
        </p:spPr>
        <p:txBody>
          <a:bodyPr wrap="square" rtlCol="0">
            <a:spAutoFit/>
          </a:bodyPr>
          <a:lstStyle>
            <a:defPPr>
              <a:defRPr lang="en-US"/>
            </a:defPPr>
            <a:lvl1pPr>
              <a:defRPr sz="600">
                <a:solidFill>
                  <a:srgbClr val="7B98AA"/>
                </a:solidFill>
                <a:latin typeface="Gulfstream Horizon LT" panose="020B0302020203020204" pitchFamily="34" charset="0"/>
                <a:ea typeface="Gulfstream Horizon LT" panose="020B0302020203020204" pitchFamily="34" charset="0"/>
                <a:cs typeface="Gulfstream Horizon LT" panose="020B0302020203020204" pitchFamily="34" charset="0"/>
              </a:defRPr>
            </a:lvl1pPr>
          </a:lstStyle>
          <a:p>
            <a:r>
              <a:rPr lang="en-US" dirty="0"/>
              <a:t>G400 data is preliminary and subject to change</a:t>
            </a:r>
          </a:p>
        </p:txBody>
      </p:sp>
    </p:spTree>
    <p:extLst>
      <p:ext uri="{BB962C8B-B14F-4D97-AF65-F5344CB8AC3E}">
        <p14:creationId xmlns:p14="http://schemas.microsoft.com/office/powerpoint/2010/main" val="2710470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6271E-6D51-9BB1-7611-24450153CA7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30928F1-E731-F926-0542-6C7C783B7C90}"/>
              </a:ext>
            </a:extLst>
          </p:cNvPr>
          <p:cNvSpPr>
            <a:spLocks noGrp="1"/>
          </p:cNvSpPr>
          <p:nvPr>
            <p:ph type="ftr" sz="quarter" idx="10"/>
          </p:nvPr>
        </p:nvSpPr>
        <p:spPr/>
        <p:txBody>
          <a:bodyPr/>
          <a:lstStyle/>
          <a:p>
            <a:r>
              <a:rPr lang="en-US"/>
              <a:t>Gulfstream Proprietary Information  |  </a:t>
            </a:r>
            <a:endParaRPr lang="en-US" dirty="0"/>
          </a:p>
        </p:txBody>
      </p:sp>
      <p:sp>
        <p:nvSpPr>
          <p:cNvPr id="5" name="Slide Number Placeholder 4">
            <a:extLst>
              <a:ext uri="{FF2B5EF4-FFF2-40B4-BE49-F238E27FC236}">
                <a16:creationId xmlns:a16="http://schemas.microsoft.com/office/drawing/2014/main" id="{2D5FDBC1-0812-3E02-D2B8-73004E20728C}"/>
              </a:ext>
            </a:extLst>
          </p:cNvPr>
          <p:cNvSpPr>
            <a:spLocks noGrp="1"/>
          </p:cNvSpPr>
          <p:nvPr>
            <p:ph type="sldNum" sz="quarter" idx="11"/>
          </p:nvPr>
        </p:nvSpPr>
        <p:spPr/>
        <p:txBody>
          <a:bodyPr/>
          <a:lstStyle/>
          <a:p>
            <a:fld id="{A88273B2-5A45-D342-8E66-F9BA38060AB7}" type="slidenum">
              <a:rPr lang="en-US" smtClean="0"/>
              <a:pPr/>
              <a:t>4</a:t>
            </a:fld>
            <a:endParaRPr lang="en-US" dirty="0"/>
          </a:p>
        </p:txBody>
      </p:sp>
      <p:sp>
        <p:nvSpPr>
          <p:cNvPr id="7" name="Title 6">
            <a:extLst>
              <a:ext uri="{FF2B5EF4-FFF2-40B4-BE49-F238E27FC236}">
                <a16:creationId xmlns:a16="http://schemas.microsoft.com/office/drawing/2014/main" id="{6C512001-A8CA-FED4-5567-799FAB74C860}"/>
              </a:ext>
            </a:extLst>
          </p:cNvPr>
          <p:cNvSpPr>
            <a:spLocks noGrp="1"/>
          </p:cNvSpPr>
          <p:nvPr>
            <p:ph type="title"/>
          </p:nvPr>
        </p:nvSpPr>
        <p:spPr/>
        <p:txBody>
          <a:bodyPr/>
          <a:lstStyle/>
          <a:p>
            <a:r>
              <a:rPr lang="en-US"/>
              <a:t>G550 FLEET UPDATE</a:t>
            </a:r>
          </a:p>
        </p:txBody>
      </p:sp>
      <p:pic>
        <p:nvPicPr>
          <p:cNvPr id="8" name="Picture 7">
            <a:extLst>
              <a:ext uri="{FF2B5EF4-FFF2-40B4-BE49-F238E27FC236}">
                <a16:creationId xmlns:a16="http://schemas.microsoft.com/office/drawing/2014/main" id="{728C824D-B042-883C-5B7C-7FFFF508A8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418" y="874591"/>
            <a:ext cx="8336726" cy="3640765"/>
          </a:xfrm>
          <a:prstGeom prst="rect">
            <a:avLst/>
          </a:prstGeom>
        </p:spPr>
      </p:pic>
    </p:spTree>
    <p:extLst>
      <p:ext uri="{BB962C8B-B14F-4D97-AF65-F5344CB8AC3E}">
        <p14:creationId xmlns:p14="http://schemas.microsoft.com/office/powerpoint/2010/main" val="2774671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AB23-6F0A-2F46-ABEC-8218C1AC830F}"/>
              </a:ext>
            </a:extLst>
          </p:cNvPr>
          <p:cNvSpPr>
            <a:spLocks noGrp="1"/>
          </p:cNvSpPr>
          <p:nvPr>
            <p:ph type="title"/>
          </p:nvPr>
        </p:nvSpPr>
        <p:spPr>
          <a:xfrm>
            <a:off x="537028" y="181428"/>
            <a:ext cx="8251925" cy="646763"/>
          </a:xfrm>
        </p:spPr>
        <p:txBody>
          <a:bodyPr/>
          <a:lstStyle/>
          <a:p>
            <a:r>
              <a:rPr lang="en-US" dirty="0"/>
              <a:t>Cabin Environment Comparison</a:t>
            </a:r>
          </a:p>
        </p:txBody>
      </p:sp>
      <p:sp>
        <p:nvSpPr>
          <p:cNvPr id="3" name="Footer Placeholder 2">
            <a:extLst>
              <a:ext uri="{FF2B5EF4-FFF2-40B4-BE49-F238E27FC236}">
                <a16:creationId xmlns:a16="http://schemas.microsoft.com/office/drawing/2014/main" id="{83B239EA-D14B-2948-9639-BCED5F2AD640}"/>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E72E9082-0ECB-F34A-845C-36DEA2456C1D}"/>
              </a:ext>
            </a:extLst>
          </p:cNvPr>
          <p:cNvSpPr>
            <a:spLocks noGrp="1"/>
          </p:cNvSpPr>
          <p:nvPr>
            <p:ph type="sldNum" sz="quarter" idx="11"/>
          </p:nvPr>
        </p:nvSpPr>
        <p:spPr/>
        <p:txBody>
          <a:bodyPr/>
          <a:lstStyle/>
          <a:p>
            <a:fld id="{A88273B2-5A45-D342-8E66-F9BA38060AB7}" type="slidenum">
              <a:rPr lang="en-US" smtClean="0"/>
              <a:pPr/>
              <a:t>40</a:t>
            </a:fld>
            <a:endParaRPr lang="en-US" dirty="0"/>
          </a:p>
        </p:txBody>
      </p:sp>
      <p:graphicFrame>
        <p:nvGraphicFramePr>
          <p:cNvPr id="6" name="Table 6">
            <a:extLst>
              <a:ext uri="{FF2B5EF4-FFF2-40B4-BE49-F238E27FC236}">
                <a16:creationId xmlns:a16="http://schemas.microsoft.com/office/drawing/2014/main" id="{6F048AED-96C5-7546-B4EE-9C7075067C18}"/>
              </a:ext>
            </a:extLst>
          </p:cNvPr>
          <p:cNvGraphicFramePr>
            <a:graphicFrameLocks noGrp="1"/>
          </p:cNvGraphicFramePr>
          <p:nvPr>
            <p:extLst>
              <p:ext uri="{D42A27DB-BD31-4B8C-83A1-F6EECF244321}">
                <p14:modId xmlns:p14="http://schemas.microsoft.com/office/powerpoint/2010/main" val="1926979461"/>
              </p:ext>
            </p:extLst>
          </p:nvPr>
        </p:nvGraphicFramePr>
        <p:xfrm>
          <a:off x="460005" y="788330"/>
          <a:ext cx="8226794" cy="3664369"/>
        </p:xfrm>
        <a:graphic>
          <a:graphicData uri="http://schemas.openxmlformats.org/drawingml/2006/table">
            <a:tbl>
              <a:tblPr firstRow="1" bandRow="1">
                <a:tableStyleId>{72833802-FEF1-4C79-8D5D-14CF1EAF98D9}</a:tableStyleId>
              </a:tblPr>
              <a:tblGrid>
                <a:gridCol w="1932318">
                  <a:extLst>
                    <a:ext uri="{9D8B030D-6E8A-4147-A177-3AD203B41FA5}">
                      <a16:colId xmlns:a16="http://schemas.microsoft.com/office/drawing/2014/main" val="2113203008"/>
                    </a:ext>
                  </a:extLst>
                </a:gridCol>
                <a:gridCol w="1059243">
                  <a:extLst>
                    <a:ext uri="{9D8B030D-6E8A-4147-A177-3AD203B41FA5}">
                      <a16:colId xmlns:a16="http://schemas.microsoft.com/office/drawing/2014/main" val="1070330275"/>
                    </a:ext>
                  </a:extLst>
                </a:gridCol>
                <a:gridCol w="1072083">
                  <a:extLst>
                    <a:ext uri="{9D8B030D-6E8A-4147-A177-3AD203B41FA5}">
                      <a16:colId xmlns:a16="http://schemas.microsoft.com/office/drawing/2014/main" val="634681148"/>
                    </a:ext>
                  </a:extLst>
                </a:gridCol>
                <a:gridCol w="1039986">
                  <a:extLst>
                    <a:ext uri="{9D8B030D-6E8A-4147-A177-3AD203B41FA5}">
                      <a16:colId xmlns:a16="http://schemas.microsoft.com/office/drawing/2014/main" val="1987845946"/>
                    </a:ext>
                  </a:extLst>
                </a:gridCol>
                <a:gridCol w="1065663">
                  <a:extLst>
                    <a:ext uri="{9D8B030D-6E8A-4147-A177-3AD203B41FA5}">
                      <a16:colId xmlns:a16="http://schemas.microsoft.com/office/drawing/2014/main" val="1689562454"/>
                    </a:ext>
                  </a:extLst>
                </a:gridCol>
                <a:gridCol w="1039985">
                  <a:extLst>
                    <a:ext uri="{9D8B030D-6E8A-4147-A177-3AD203B41FA5}">
                      <a16:colId xmlns:a16="http://schemas.microsoft.com/office/drawing/2014/main" val="4051499175"/>
                    </a:ext>
                  </a:extLst>
                </a:gridCol>
                <a:gridCol w="1017516">
                  <a:extLst>
                    <a:ext uri="{9D8B030D-6E8A-4147-A177-3AD203B41FA5}">
                      <a16:colId xmlns:a16="http://schemas.microsoft.com/office/drawing/2014/main" val="2656974362"/>
                    </a:ext>
                  </a:extLst>
                </a:gridCol>
              </a:tblGrid>
              <a:tr h="306817">
                <a:tc>
                  <a:txBody>
                    <a:bodyPr/>
                    <a:lstStyle/>
                    <a:p>
                      <a:pPr algn="ctr"/>
                      <a:endPar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endParaRP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G280 </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G400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G500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G600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G700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G800</a:t>
                      </a:r>
                    </a:p>
                  </a:txBody>
                  <a:tcPr anchor="ctr"/>
                </a:tc>
                <a:extLst>
                  <a:ext uri="{0D108BD9-81ED-4DB2-BD59-A6C34878D82A}">
                    <a16:rowId xmlns:a16="http://schemas.microsoft.com/office/drawing/2014/main" val="228901593"/>
                  </a:ext>
                </a:extLst>
              </a:tr>
              <a:tr h="405668">
                <a:tc>
                  <a:txBody>
                    <a:bodyPr/>
                    <a:lstStyle/>
                    <a:p>
                      <a:pPr marL="0" marR="0" indent="0" algn="l" defTabSz="914400" rtl="0" eaLnBrk="1" fontAlgn="auto" latinLnBrk="0" hangingPunct="1">
                        <a:spcBef>
                          <a:spcPts val="0"/>
                        </a:spcBef>
                        <a:spcAft>
                          <a:spcPts val="0"/>
                        </a:spcAft>
                      </a:pPr>
                      <a:r>
                        <a:rPr lang="en-US" sz="900" b="0" i="0" u="none" strike="noStrike" kern="1200" baseline="0" dirty="0">
                          <a:ln>
                            <a:noFill/>
                          </a:ln>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Cabin Altitude at FL410</a:t>
                      </a:r>
                    </a:p>
                  </a:txBody>
                  <a:tcPr marL="91948" marR="91948" marT="73152" marB="73152" anchor="ctr">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6,000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chemeClr val="accent2"/>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1,829 m</a:t>
                      </a: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3,255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992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3,255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992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3,255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992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2,840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886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2,840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866 m</a:t>
                      </a:r>
                      <a:endParaRPr lang="en-US" sz="900" dirty="0">
                        <a:effectLst/>
                      </a:endParaRPr>
                    </a:p>
                  </a:txBody>
                  <a:tcPr anchor="ctr"/>
                </a:tc>
                <a:extLst>
                  <a:ext uri="{0D108BD9-81ED-4DB2-BD59-A6C34878D82A}">
                    <a16:rowId xmlns:a16="http://schemas.microsoft.com/office/drawing/2014/main" val="3823309617"/>
                  </a:ext>
                </a:extLst>
              </a:tr>
              <a:tr h="405668">
                <a:tc>
                  <a:txBody>
                    <a:bodyPr/>
                    <a:lstStyle/>
                    <a:p>
                      <a:pPr marL="0" marR="0" indent="0" algn="l" rtl="0" eaLnBrk="1" fontAlgn="auto" latinLnBrk="0" hangingPunct="1">
                        <a:spcBef>
                          <a:spcPts val="0"/>
                        </a:spcBef>
                        <a:spcAft>
                          <a:spcPts val="0"/>
                        </a:spcAft>
                      </a:pPr>
                      <a:r>
                        <a:rPr lang="en-US" sz="900" b="0" i="0" u="none" strike="noStrike" kern="1200" baseline="0" dirty="0">
                          <a:ln>
                            <a:noFill/>
                          </a:ln>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Cabin Altitude at FL450</a:t>
                      </a:r>
                      <a:endParaRPr lang="en-US" sz="1800" b="0" i="0" u="none" strike="noStrike" dirty="0">
                        <a:effectLst/>
                        <a:latin typeface="Arial" panose="020B0604020202020204" pitchFamily="34" charset="0"/>
                      </a:endParaRPr>
                    </a:p>
                  </a:txBody>
                  <a:tcPr marL="91948" marR="91948" marT="73152" marB="73152"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7,000 ft</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2,134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4,030 ft</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1,228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4,030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1,228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4,030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1,228 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3,745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1,141 m</a:t>
                      </a:r>
                      <a:endParaRPr lang="en-US" sz="900"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3,745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1,141 m</a:t>
                      </a:r>
                      <a:endParaRPr lang="en-US" sz="900" dirty="0">
                        <a:effectLst/>
                      </a:endParaRPr>
                    </a:p>
                  </a:txBody>
                  <a:tcPr anchor="ctr"/>
                </a:tc>
                <a:extLst>
                  <a:ext uri="{0D108BD9-81ED-4DB2-BD59-A6C34878D82A}">
                    <a16:rowId xmlns:a16="http://schemas.microsoft.com/office/drawing/2014/main" val="4059371140"/>
                  </a:ext>
                </a:extLst>
              </a:tr>
              <a:tr h="405668">
                <a:tc>
                  <a:txBody>
                    <a:bodyPr/>
                    <a:lstStyle/>
                    <a:p>
                      <a:pPr marL="0" marR="0" indent="0" algn="l" rtl="0" eaLnBrk="1" fontAlgn="auto" latinLnBrk="0" hangingPunct="1">
                        <a:spcBef>
                          <a:spcPts val="0"/>
                        </a:spcBef>
                        <a:spcAft>
                          <a:spcPts val="0"/>
                        </a:spcAft>
                      </a:pPr>
                      <a:r>
                        <a:rPr lang="en-US" sz="900" b="0" i="0" u="none" strike="noStrike" kern="1200" baseline="0" dirty="0">
                          <a:ln>
                            <a:noFill/>
                          </a:ln>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Cabin Altitude at FL510</a:t>
                      </a:r>
                      <a:endParaRPr lang="en-US" sz="1800" b="0" i="0" u="none" strike="noStrike" dirty="0">
                        <a:effectLst/>
                        <a:latin typeface="Arial" panose="020B0604020202020204" pitchFamily="34" charset="0"/>
                      </a:endParaRPr>
                    </a:p>
                  </a:txBody>
                  <a:tcPr marL="91948" marR="91948" marT="73152" marB="73152"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N/A</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4,850 ft</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1,478 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4,850 ft</a:t>
                      </a:r>
                      <a:br>
                        <a:rPr lang="en-US" sz="900" b="0" i="0"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1,478 m</a:t>
                      </a:r>
                      <a:endParaRPr lang="en-US">
                        <a:effectLst/>
                      </a:endParaRPr>
                    </a:p>
                  </a:txBody>
                  <a:tcPr anchor="ctr"/>
                </a:tc>
                <a:tc>
                  <a:txBody>
                    <a:bodyPr/>
                    <a:lstStyle/>
                    <a:p>
                      <a:pPr marL="0" algn="ctr" rtl="0" eaLnBrk="1" fontAlgn="ctr" latinLnBrk="0" hangingPunct="1">
                        <a:spcBef>
                          <a:spcPts val="0"/>
                        </a:spcBef>
                        <a:spcAft>
                          <a:spcPts val="0"/>
                        </a:spcAft>
                      </a:pPr>
                      <a:r>
                        <a:rPr lang="en-US" sz="900" b="0" i="0"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4,850 ft</a:t>
                      </a:r>
                      <a:br>
                        <a:rPr lang="en-US" sz="900" b="0" i="0"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1,478 m</a:t>
                      </a:r>
                      <a:endParaRPr lang="en-US">
                        <a:effectLst/>
                      </a:endParaRPr>
                    </a:p>
                  </a:txBody>
                  <a:tcPr anchor="ctr"/>
                </a:tc>
                <a:tc>
                  <a:txBody>
                    <a:bodyPr/>
                    <a:lstStyle/>
                    <a:p>
                      <a:pPr marL="0" algn="ctr" rtl="0" eaLnBrk="1" fontAlgn="ctr" latinLnBrk="0" hangingPunct="1">
                        <a:spcBef>
                          <a:spcPts val="0"/>
                        </a:spcBef>
                        <a:spcAft>
                          <a:spcPts val="0"/>
                        </a:spcAft>
                      </a:pPr>
                      <a:r>
                        <a:rPr lang="en-US" sz="900" b="0" i="0"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4,850 ft</a:t>
                      </a:r>
                      <a:br>
                        <a:rPr lang="en-US" sz="900" b="0" i="0"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1,478 m</a:t>
                      </a:r>
                      <a:endParaRPr lang="en-US">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4,850 ft</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1,478 m</a:t>
                      </a:r>
                      <a:endParaRPr lang="en-US" dirty="0">
                        <a:effectLst/>
                      </a:endParaRPr>
                    </a:p>
                  </a:txBody>
                  <a:tcPr anchor="ctr"/>
                </a:tc>
                <a:extLst>
                  <a:ext uri="{0D108BD9-81ED-4DB2-BD59-A6C34878D82A}">
                    <a16:rowId xmlns:a16="http://schemas.microsoft.com/office/drawing/2014/main" val="1518139440"/>
                  </a:ext>
                </a:extLst>
              </a:tr>
              <a:tr h="4056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kern="1200" baseline="0" dirty="0">
                          <a:ln>
                            <a:noFill/>
                          </a:ln>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Temperature Control Zones -  Flight Deck and Cabin</a:t>
                      </a:r>
                      <a:endParaRPr lang="en-US" sz="900" b="0" i="0" u="none" strike="noStrike" dirty="0">
                        <a:effectLst/>
                        <a:latin typeface="Gulfstream Horizon LT" panose="020B0302020203020204" pitchFamily="34" charset="0"/>
                        <a:ea typeface="Gulfstream Horizon LT" panose="020B0302020203020204" pitchFamily="34" charset="0"/>
                        <a:cs typeface="Gulfstream Horizon LT" panose="020B0302020203020204" pitchFamily="34" charset="0"/>
                      </a:endParaRPr>
                    </a:p>
                  </a:txBody>
                  <a:tcPr marL="91948" marR="91948" marT="73152" marB="73152"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a:t>
                      </a:r>
                    </a:p>
                  </a:txBody>
                  <a:tcPr anchor="ctr"/>
                </a:tc>
                <a:tc>
                  <a:txBody>
                    <a:bodyPr/>
                    <a:lstStyle/>
                    <a:p>
                      <a:pPr marL="0" algn="ctr" defTabSz="914400"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a:t>
                      </a:r>
                    </a:p>
                  </a:txBody>
                  <a:tcPr anchor="ctr"/>
                </a:tc>
                <a:tc>
                  <a:txBody>
                    <a:bodyPr/>
                    <a:lstStyle/>
                    <a:p>
                      <a:pPr marL="0" algn="ctr" defTabSz="914400"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a:t>
                      </a: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a:t>
                      </a:r>
                    </a:p>
                  </a:txBody>
                  <a:tcPr anchor="ctr"/>
                </a:tc>
                <a:tc>
                  <a:txBody>
                    <a:bodyPr/>
                    <a:lstStyle/>
                    <a:p>
                      <a:pPr marL="0" algn="ctr" defTabSz="914400"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a:t>
                      </a:r>
                    </a:p>
                  </a:txBody>
                  <a:tcPr anchor="ctr"/>
                </a:tc>
                <a:tc>
                  <a:txBody>
                    <a:bodyPr/>
                    <a:lstStyle/>
                    <a:p>
                      <a:pPr marL="0" algn="ctr" defTabSz="914400"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a:t>
                      </a:r>
                    </a:p>
                  </a:txBody>
                  <a:tcPr anchor="ctr"/>
                </a:tc>
                <a:extLst>
                  <a:ext uri="{0D108BD9-81ED-4DB2-BD59-A6C34878D82A}">
                    <a16:rowId xmlns:a16="http://schemas.microsoft.com/office/drawing/2014/main" val="2425436772"/>
                  </a:ext>
                </a:extLst>
              </a:tr>
              <a:tr h="4056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Cabin Air Quality</a:t>
                      </a:r>
                    </a:p>
                  </a:txBody>
                  <a:tcPr marL="91948" marR="91948" marT="73152" marB="73152"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100% Fresh with Ionization</a:t>
                      </a: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100% Fresh with Ionization</a:t>
                      </a:r>
                      <a:endParaRPr lang="en-US" sz="900"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100% Fresh with Ionization</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100% Fresh with Ionization</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100% Fresh with Ionization</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100% Fresh with Ionization</a:t>
                      </a:r>
                      <a:endParaRPr lang="en-US" dirty="0">
                        <a:effectLst/>
                      </a:endParaRPr>
                    </a:p>
                  </a:txBody>
                  <a:tcPr anchor="ctr"/>
                </a:tc>
                <a:extLst>
                  <a:ext uri="{0D108BD9-81ED-4DB2-BD59-A6C34878D82A}">
                    <a16:rowId xmlns:a16="http://schemas.microsoft.com/office/drawing/2014/main" val="93251553"/>
                  </a:ext>
                </a:extLst>
              </a:tr>
              <a:tr h="405668">
                <a:tc>
                  <a:txBody>
                    <a:bodyPr/>
                    <a:lstStyle/>
                    <a:p>
                      <a:pPr marL="0" marR="0" indent="0" algn="l" defTabSz="914400" rtl="0" eaLnBrk="1" fontAlgn="auto" latinLnBrk="0" hangingPunct="1">
                        <a:spcBef>
                          <a:spcPts val="0"/>
                        </a:spcBef>
                        <a:spcAft>
                          <a:spcPts val="0"/>
                        </a:spcAft>
                      </a:pPr>
                      <a:r>
                        <a:rPr lang="en-US" sz="900" b="0" i="0" u="none" strike="noStrike" kern="1200" dirty="0">
                          <a:solidFill>
                            <a:schemeClr val="bg1"/>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Lavatories – Toilet System</a:t>
                      </a:r>
                    </a:p>
                  </a:txBody>
                  <a:tcPr marL="91948" marR="91948" marT="73152" marB="73152"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1 - Vacuum</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 or optional 2 -  Vacuum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2 - Vacuum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2 - Vacuum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2 - Vacuum</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2 - Vacuum</a:t>
                      </a:r>
                      <a:endParaRPr lang="en-US" dirty="0">
                        <a:effectLst/>
                      </a:endParaRPr>
                    </a:p>
                  </a:txBody>
                  <a:tcPr anchor="ctr"/>
                </a:tc>
                <a:extLst>
                  <a:ext uri="{0D108BD9-81ED-4DB2-BD59-A6C34878D82A}">
                    <a16:rowId xmlns:a16="http://schemas.microsoft.com/office/drawing/2014/main" val="1990054657"/>
                  </a:ext>
                </a:extLst>
              </a:tr>
              <a:tr h="405668">
                <a:tc>
                  <a:txBody>
                    <a:bodyPr/>
                    <a:lstStyle/>
                    <a:p>
                      <a:pPr marL="0" marR="0" indent="0" algn="l" rtl="0" eaLnBrk="1" fontAlgn="auto"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Water System Capacity</a:t>
                      </a:r>
                      <a:endParaRPr lang="en-US" sz="1800" b="0" i="0" u="none" strike="noStrike" dirty="0">
                        <a:effectLst/>
                        <a:latin typeface="Arial" panose="020B0604020202020204" pitchFamily="34" charset="0"/>
                      </a:endParaRPr>
                    </a:p>
                  </a:txBody>
                  <a:tcPr marL="91948" marR="91948" marT="73152" marB="73152"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10 gallons</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37.9 Liters</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15 gallons</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56.8 Liters</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30 gallons</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113.6 Liters</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30 gallons</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113.6 Liters</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40 gallons</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151 Liters</a:t>
                      </a:r>
                      <a:endParaRPr lang="en-US"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40 gallons</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151 Liters</a:t>
                      </a:r>
                      <a:endParaRPr lang="en-US" dirty="0">
                        <a:effectLst/>
                      </a:endParaRPr>
                    </a:p>
                  </a:txBody>
                  <a:tcPr anchor="ctr"/>
                </a:tc>
                <a:extLst>
                  <a:ext uri="{0D108BD9-81ED-4DB2-BD59-A6C34878D82A}">
                    <a16:rowId xmlns:a16="http://schemas.microsoft.com/office/drawing/2014/main" val="3418779971"/>
                  </a:ext>
                </a:extLst>
              </a:tr>
              <a:tr h="405668">
                <a:tc>
                  <a:txBody>
                    <a:bodyPr/>
                    <a:lstStyle/>
                    <a:p>
                      <a:pPr marL="0" marR="0" indent="0" algn="l" rtl="0" eaLnBrk="1" fontAlgn="auto"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High Speed Connectivity</a:t>
                      </a:r>
                      <a:endParaRPr lang="en-US" sz="1800" b="0" i="0" u="none" strike="noStrike" dirty="0">
                        <a:effectLst/>
                        <a:latin typeface="Arial" panose="020B0604020202020204" pitchFamily="34" charset="0"/>
                      </a:endParaRPr>
                    </a:p>
                  </a:txBody>
                  <a:tcPr marL="91948" marR="91948" marT="73152" marB="73152"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KA Band Optional</a:t>
                      </a:r>
                      <a:endParaRPr lang="en-US" sz="1800" b="0" i="0" u="none" strike="noStrike" dirty="0">
                        <a:effectLst/>
                        <a:latin typeface="Arial" panose="020B0604020202020204" pitchFamily="34" charset="0"/>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KA Band / Starlink Optional</a:t>
                      </a:r>
                      <a:endParaRPr lang="en-US" dirty="0">
                        <a:effectLst/>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KA Band / Starlink Optional</a:t>
                      </a:r>
                      <a:endParaRPr lang="en-US" dirty="0">
                        <a:effectLst/>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KA Band / Starlink Optional</a:t>
                      </a:r>
                      <a:endParaRPr lang="en-US" dirty="0">
                        <a:effectLst/>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KA Band / Starlink </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No-Charge</a:t>
                      </a:r>
                      <a:endParaRPr lang="en-US" dirty="0">
                        <a:effectLst/>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KA Band / Starlink </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No-Charge</a:t>
                      </a:r>
                      <a:endParaRPr lang="en-US" dirty="0">
                        <a:effectLst/>
                      </a:endParaRPr>
                    </a:p>
                  </a:txBody>
                  <a:tcPr anchor="ctr"/>
                </a:tc>
                <a:extLst>
                  <a:ext uri="{0D108BD9-81ED-4DB2-BD59-A6C34878D82A}">
                    <a16:rowId xmlns:a16="http://schemas.microsoft.com/office/drawing/2014/main" val="2383670467"/>
                  </a:ext>
                </a:extLst>
              </a:tr>
            </a:tbl>
          </a:graphicData>
        </a:graphic>
      </p:graphicFrame>
      <p:sp>
        <p:nvSpPr>
          <p:cNvPr id="8" name="TextBox 7">
            <a:extLst>
              <a:ext uri="{FF2B5EF4-FFF2-40B4-BE49-F238E27FC236}">
                <a16:creationId xmlns:a16="http://schemas.microsoft.com/office/drawing/2014/main" id="{2B16AAEE-3B3E-C742-99AA-57326BB8CC18}"/>
              </a:ext>
            </a:extLst>
          </p:cNvPr>
          <p:cNvSpPr txBox="1"/>
          <p:nvPr/>
        </p:nvSpPr>
        <p:spPr>
          <a:xfrm>
            <a:off x="457200" y="4657908"/>
            <a:ext cx="7245481" cy="184666"/>
          </a:xfrm>
          <a:prstGeom prst="rect">
            <a:avLst/>
          </a:prstGeom>
          <a:noFill/>
        </p:spPr>
        <p:txBody>
          <a:bodyPr wrap="square" rtlCol="0">
            <a:spAutoFit/>
          </a:bodyPr>
          <a:lstStyle>
            <a:defPPr>
              <a:defRPr lang="en-US"/>
            </a:defPPr>
            <a:lvl1pPr>
              <a:defRPr sz="600">
                <a:solidFill>
                  <a:srgbClr val="7B98AA"/>
                </a:solidFill>
                <a:latin typeface="Gulfstream Horizon LT" panose="020B0302020203020204" pitchFamily="34" charset="0"/>
                <a:ea typeface="Gulfstream Horizon LT" panose="020B0302020203020204" pitchFamily="34" charset="0"/>
                <a:cs typeface="Gulfstream Horizon LT" panose="020B0302020203020204" pitchFamily="34" charset="0"/>
              </a:defRPr>
            </a:lvl1pPr>
          </a:lstStyle>
          <a:p>
            <a:r>
              <a:rPr lang="en-US" dirty="0"/>
              <a:t>G400 data is preliminary and subject to change</a:t>
            </a:r>
          </a:p>
        </p:txBody>
      </p:sp>
    </p:spTree>
    <p:extLst>
      <p:ext uri="{BB962C8B-B14F-4D97-AF65-F5344CB8AC3E}">
        <p14:creationId xmlns:p14="http://schemas.microsoft.com/office/powerpoint/2010/main" val="2976064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AB23-6F0A-2F46-ABEC-8218C1AC830F}"/>
              </a:ext>
            </a:extLst>
          </p:cNvPr>
          <p:cNvSpPr>
            <a:spLocks noGrp="1"/>
          </p:cNvSpPr>
          <p:nvPr>
            <p:ph type="title"/>
          </p:nvPr>
        </p:nvSpPr>
        <p:spPr>
          <a:xfrm>
            <a:off x="537028" y="181428"/>
            <a:ext cx="8251925" cy="646763"/>
          </a:xfrm>
        </p:spPr>
        <p:txBody>
          <a:bodyPr/>
          <a:lstStyle/>
          <a:p>
            <a:r>
              <a:rPr lang="en-US" sz="2000" dirty="0"/>
              <a:t>Technology and Systems Comparison</a:t>
            </a:r>
          </a:p>
        </p:txBody>
      </p:sp>
      <p:sp>
        <p:nvSpPr>
          <p:cNvPr id="3" name="Footer Placeholder 2">
            <a:extLst>
              <a:ext uri="{FF2B5EF4-FFF2-40B4-BE49-F238E27FC236}">
                <a16:creationId xmlns:a16="http://schemas.microsoft.com/office/drawing/2014/main" id="{83B239EA-D14B-2948-9639-BCED5F2AD640}"/>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E72E9082-0ECB-F34A-845C-36DEA2456C1D}"/>
              </a:ext>
            </a:extLst>
          </p:cNvPr>
          <p:cNvSpPr>
            <a:spLocks noGrp="1"/>
          </p:cNvSpPr>
          <p:nvPr>
            <p:ph type="sldNum" sz="quarter" idx="11"/>
          </p:nvPr>
        </p:nvSpPr>
        <p:spPr/>
        <p:txBody>
          <a:bodyPr/>
          <a:lstStyle/>
          <a:p>
            <a:fld id="{A88273B2-5A45-D342-8E66-F9BA38060AB7}" type="slidenum">
              <a:rPr lang="en-US" smtClean="0"/>
              <a:pPr/>
              <a:t>41</a:t>
            </a:fld>
            <a:endParaRPr lang="en-US" dirty="0"/>
          </a:p>
        </p:txBody>
      </p:sp>
      <p:graphicFrame>
        <p:nvGraphicFramePr>
          <p:cNvPr id="6" name="Table 6">
            <a:extLst>
              <a:ext uri="{FF2B5EF4-FFF2-40B4-BE49-F238E27FC236}">
                <a16:creationId xmlns:a16="http://schemas.microsoft.com/office/drawing/2014/main" id="{6F048AED-96C5-7546-B4EE-9C7075067C18}"/>
              </a:ext>
            </a:extLst>
          </p:cNvPr>
          <p:cNvGraphicFramePr>
            <a:graphicFrameLocks noGrp="1"/>
          </p:cNvGraphicFramePr>
          <p:nvPr/>
        </p:nvGraphicFramePr>
        <p:xfrm>
          <a:off x="457200" y="854614"/>
          <a:ext cx="8229598" cy="3434271"/>
        </p:xfrm>
        <a:graphic>
          <a:graphicData uri="http://schemas.openxmlformats.org/drawingml/2006/table">
            <a:tbl>
              <a:tblPr firstRow="1" bandRow="1">
                <a:tableStyleId>{72833802-FEF1-4C79-8D5D-14CF1EAF98D9}</a:tableStyleId>
              </a:tblPr>
              <a:tblGrid>
                <a:gridCol w="1782726">
                  <a:extLst>
                    <a:ext uri="{9D8B030D-6E8A-4147-A177-3AD203B41FA5}">
                      <a16:colId xmlns:a16="http://schemas.microsoft.com/office/drawing/2014/main" val="2113203008"/>
                    </a:ext>
                  </a:extLst>
                </a:gridCol>
                <a:gridCol w="1286088">
                  <a:extLst>
                    <a:ext uri="{9D8B030D-6E8A-4147-A177-3AD203B41FA5}">
                      <a16:colId xmlns:a16="http://schemas.microsoft.com/office/drawing/2014/main" val="634681148"/>
                    </a:ext>
                  </a:extLst>
                </a:gridCol>
                <a:gridCol w="1290196">
                  <a:extLst>
                    <a:ext uri="{9D8B030D-6E8A-4147-A177-3AD203B41FA5}">
                      <a16:colId xmlns:a16="http://schemas.microsoft.com/office/drawing/2014/main" val="1987845946"/>
                    </a:ext>
                  </a:extLst>
                </a:gridCol>
                <a:gridCol w="1290196">
                  <a:extLst>
                    <a:ext uri="{9D8B030D-6E8A-4147-A177-3AD203B41FA5}">
                      <a16:colId xmlns:a16="http://schemas.microsoft.com/office/drawing/2014/main" val="1689562454"/>
                    </a:ext>
                  </a:extLst>
                </a:gridCol>
                <a:gridCol w="1290196">
                  <a:extLst>
                    <a:ext uri="{9D8B030D-6E8A-4147-A177-3AD203B41FA5}">
                      <a16:colId xmlns:a16="http://schemas.microsoft.com/office/drawing/2014/main" val="4051499175"/>
                    </a:ext>
                  </a:extLst>
                </a:gridCol>
                <a:gridCol w="1290196">
                  <a:extLst>
                    <a:ext uri="{9D8B030D-6E8A-4147-A177-3AD203B41FA5}">
                      <a16:colId xmlns:a16="http://schemas.microsoft.com/office/drawing/2014/main" val="2656974362"/>
                    </a:ext>
                  </a:extLst>
                </a:gridCol>
              </a:tblGrid>
              <a:tr h="343043">
                <a:tc>
                  <a:txBody>
                    <a:bodyPr/>
                    <a:lstStyle/>
                    <a:p>
                      <a:pPr algn="ctr"/>
                      <a:endPar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endParaRP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G400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G500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G600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G700</a:t>
                      </a:r>
                    </a:p>
                  </a:txBody>
                  <a:tcPr anchor="ctr"/>
                </a:tc>
                <a:tc>
                  <a:txBody>
                    <a:bodyPr/>
                    <a:lstStyle/>
                    <a:p>
                      <a:pPr algn="ctr"/>
                      <a:r>
                        <a:rPr lang="en-US" sz="1100" b="0" i="0" dirty="0">
                          <a:latin typeface="Gulfstream Horizon Display LT" panose="020B0407040503020204" pitchFamily="34" charset="0"/>
                          <a:ea typeface="Gulfstream Horizon Display LT" panose="020B0407040503020204" pitchFamily="34" charset="0"/>
                          <a:cs typeface="Gulfstream Horizon Display LT" panose="020B0407040503020204" pitchFamily="34" charset="0"/>
                        </a:rPr>
                        <a:t>G800</a:t>
                      </a:r>
                    </a:p>
                  </a:txBody>
                  <a:tcPr anchor="ctr"/>
                </a:tc>
                <a:extLst>
                  <a:ext uri="{0D108BD9-81ED-4DB2-BD59-A6C34878D82A}">
                    <a16:rowId xmlns:a16="http://schemas.microsoft.com/office/drawing/2014/main" val="228901593"/>
                  </a:ext>
                </a:extLst>
              </a:tr>
              <a:tr h="446366">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Flight Deck</a:t>
                      </a:r>
                    </a:p>
                  </a:txBody>
                  <a:tcPr anchor="ctr">
                    <a:solidFill>
                      <a:schemeClr val="accent5">
                        <a:lumMod val="90000"/>
                        <a:lumOff val="10000"/>
                      </a:schemeClr>
                    </a:solidFill>
                  </a:tcPr>
                </a:tc>
                <a:tc>
                  <a:txBody>
                    <a:bodyPr/>
                    <a:lstStyle/>
                    <a:p>
                      <a:pPr algn="ctr"/>
                      <a:r>
                        <a:rPr lang="en-US" sz="900" b="1"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Symmetry</a:t>
                      </a:r>
                    </a:p>
                  </a:txBody>
                  <a:tcPr anchor="ctr">
                    <a:solidFill>
                      <a:schemeClr val="accent5">
                        <a:lumMod val="90000"/>
                        <a:lumOff val="10000"/>
                      </a:schemeClr>
                    </a:solidFill>
                  </a:tcPr>
                </a:tc>
                <a:tc>
                  <a:txBody>
                    <a:bodyPr/>
                    <a:lstStyle/>
                    <a:p>
                      <a:pPr algn="ctr"/>
                      <a:r>
                        <a:rPr lang="en-US" sz="900" b="1"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Symmetry</a:t>
                      </a:r>
                    </a:p>
                  </a:txBody>
                  <a:tcPr anchor="ctr">
                    <a:solidFill>
                      <a:schemeClr val="accent5">
                        <a:lumMod val="90000"/>
                        <a:lumOff val="10000"/>
                      </a:schemeClr>
                    </a:solidFill>
                  </a:tcPr>
                </a:tc>
                <a:tc>
                  <a:txBody>
                    <a:bodyPr/>
                    <a:lstStyle/>
                    <a:p>
                      <a:pPr algn="ctr"/>
                      <a:r>
                        <a:rPr lang="en-US" sz="900" b="1"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Symmetry</a:t>
                      </a:r>
                    </a:p>
                  </a:txBody>
                  <a:tcPr anchor="ctr">
                    <a:solidFill>
                      <a:schemeClr val="accent5">
                        <a:lumMod val="90000"/>
                        <a:lumOff val="10000"/>
                      </a:schemeClr>
                    </a:solidFill>
                  </a:tcPr>
                </a:tc>
                <a:tc>
                  <a:txBody>
                    <a:bodyPr/>
                    <a:lstStyle/>
                    <a:p>
                      <a:pPr algn="ctr"/>
                      <a:r>
                        <a:rPr lang="en-US" sz="900" b="1"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Symmetry</a:t>
                      </a:r>
                    </a:p>
                  </a:txBody>
                  <a:tcPr anchor="ctr">
                    <a:solidFill>
                      <a:schemeClr val="accent5">
                        <a:lumMod val="90000"/>
                        <a:lumOff val="10000"/>
                      </a:schemeClr>
                    </a:solidFill>
                  </a:tcPr>
                </a:tc>
                <a:tc>
                  <a:txBody>
                    <a:bodyPr/>
                    <a:lstStyle/>
                    <a:p>
                      <a:pPr algn="ctr"/>
                      <a:r>
                        <a:rPr lang="en-US" sz="900" b="1"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Symmetry</a:t>
                      </a:r>
                    </a:p>
                  </a:txBody>
                  <a:tcPr anchor="ctr">
                    <a:solidFill>
                      <a:schemeClr val="accent5">
                        <a:lumMod val="90000"/>
                        <a:lumOff val="10000"/>
                      </a:schemeClr>
                    </a:solidFill>
                  </a:tcPr>
                </a:tc>
                <a:extLst>
                  <a:ext uri="{0D108BD9-81ED-4DB2-BD59-A6C34878D82A}">
                    <a16:rowId xmlns:a16="http://schemas.microsoft.com/office/drawing/2014/main" val="2163901054"/>
                  </a:ext>
                </a:extLst>
              </a:tr>
              <a:tr h="446366">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Engine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PWC</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PW812</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PWC</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PW814</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PWC</a:t>
                      </a:r>
                    </a:p>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PW815</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RR </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Pearl 700</a:t>
                      </a:r>
                    </a:p>
                  </a:txBody>
                  <a:tcPr anchor="ct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RR </a:t>
                      </a:r>
                      <a:b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Pearl 700</a:t>
                      </a:r>
                    </a:p>
                  </a:txBody>
                  <a:tcPr anchor="ctr"/>
                </a:tc>
                <a:extLst>
                  <a:ext uri="{0D108BD9-81ED-4DB2-BD59-A6C34878D82A}">
                    <a16:rowId xmlns:a16="http://schemas.microsoft.com/office/drawing/2014/main" val="2722021805"/>
                  </a:ext>
                </a:extLst>
              </a:tr>
              <a:tr h="394404">
                <a:tc>
                  <a:txBody>
                    <a:bodyPr/>
                    <a:lstStyle/>
                    <a:p>
                      <a:pPr marL="0" algn="ctr" defTabSz="914400" rtl="0" eaLnBrk="1" fontAlgn="ctr"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Thrust Rating (each)</a:t>
                      </a: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13,486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60.0 </a:t>
                      </a:r>
                      <a:r>
                        <a:rPr lang="en-US" sz="900" b="0" i="0" kern="1200" dirty="0" err="1">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kN</a:t>
                      </a:r>
                      <a:endParaRPr lang="en-US" sz="900" dirty="0">
                        <a:effectLst/>
                      </a:endParaRPr>
                    </a:p>
                  </a:txBody>
                  <a:tcPr anchor="ctr"/>
                </a:tc>
                <a:tc>
                  <a:txBody>
                    <a:bodyPr/>
                    <a:lstStyle/>
                    <a:p>
                      <a:pPr marL="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15,144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67.4 </a:t>
                      </a:r>
                      <a:r>
                        <a:rPr lang="en-US" sz="900" b="0" i="0" kern="1200" dirty="0" err="1">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kN</a:t>
                      </a:r>
                      <a:endParaRPr lang="en-US" sz="900" dirty="0">
                        <a:effectLst/>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15,680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69.7 </a:t>
                      </a:r>
                      <a:r>
                        <a:rPr lang="en-US" sz="900" b="0" i="0" kern="1200" dirty="0" err="1">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kN</a:t>
                      </a:r>
                      <a:endParaRPr lang="en-US" sz="900" dirty="0">
                        <a:effectLst/>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18,250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81.2 </a:t>
                      </a:r>
                      <a:r>
                        <a:rPr lang="en-US" sz="900" b="0" i="0" kern="1200" dirty="0" err="1">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kN</a:t>
                      </a:r>
                      <a:endParaRPr lang="en-US" sz="900" dirty="0">
                        <a:effectLst/>
                      </a:endParaRPr>
                    </a:p>
                  </a:txBody>
                  <a:tcPr anchor="ctr"/>
                </a:tc>
                <a:tc>
                  <a:txBody>
                    <a:bodyPr/>
                    <a:lstStyle/>
                    <a:p>
                      <a:pPr marL="0" marR="0" indent="0" algn="ctr" rtl="0" eaLnBrk="1" fontAlgn="ctr"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18,250 </a:t>
                      </a:r>
                      <a:r>
                        <a:rPr lang="en-US" sz="900" b="0" i="0" kern="1200" dirty="0" err="1">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lb</a:t>
                      </a:r>
                      <a:b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81.2 </a:t>
                      </a:r>
                      <a:r>
                        <a:rPr lang="en-US" sz="900" b="0" i="0" kern="1200" dirty="0" err="1">
                          <a:solidFill>
                            <a:srgbClr val="7B98AA"/>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kN</a:t>
                      </a:r>
                      <a:endParaRPr lang="en-US" sz="900" dirty="0">
                        <a:effectLst/>
                      </a:endParaRPr>
                    </a:p>
                  </a:txBody>
                  <a:tcPr anchor="ctr"/>
                </a:tc>
                <a:extLst>
                  <a:ext uri="{0D108BD9-81ED-4DB2-BD59-A6C34878D82A}">
                    <a16:rowId xmlns:a16="http://schemas.microsoft.com/office/drawing/2014/main" val="3604601381"/>
                  </a:ext>
                </a:extLst>
              </a:tr>
              <a:tr h="394404">
                <a:tc>
                  <a:txBody>
                    <a:bodyPr/>
                    <a:lstStyle/>
                    <a:p>
                      <a:pPr marL="0" algn="ctr" defTabSz="914400" rtl="0" eaLnBrk="1" fontAlgn="ctr"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Takeoff </a:t>
                      </a:r>
                      <a:b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Thrust-to-Weight</a:t>
                      </a:r>
                    </a:p>
                  </a:txBody>
                  <a:tcPr anchor="ctr"/>
                </a:tc>
                <a:tc>
                  <a:txBody>
                    <a:bodyPr/>
                    <a:lstStyle/>
                    <a:p>
                      <a:pPr marL="0" algn="ctr" defTabSz="914400" rtl="0" eaLnBrk="1" fontAlgn="ctr"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0.386</a:t>
                      </a:r>
                    </a:p>
                  </a:txBody>
                  <a:tcPr anchor="ctr"/>
                </a:tc>
                <a:tc>
                  <a:txBody>
                    <a:bodyPr/>
                    <a:lstStyle/>
                    <a:p>
                      <a:pPr marL="0" algn="ctr" defTabSz="914400" rtl="0" eaLnBrk="1" fontAlgn="ctr"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0.381</a:t>
                      </a:r>
                    </a:p>
                  </a:txBody>
                  <a:tcPr anchor="ctr"/>
                </a:tc>
                <a:tc>
                  <a:txBody>
                    <a:bodyPr/>
                    <a:lstStyle/>
                    <a:p>
                      <a:pPr marL="0" marR="0" indent="0" algn="ctr" defTabSz="914400" rtl="0" eaLnBrk="1" fontAlgn="auto"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0.332</a:t>
                      </a:r>
                    </a:p>
                  </a:txBody>
                  <a:tcPr anchor="ctr"/>
                </a:tc>
                <a:tc>
                  <a:txBody>
                    <a:bodyPr/>
                    <a:lstStyle/>
                    <a:p>
                      <a:pPr marL="0" marR="0" indent="0" algn="ctr" defTabSz="914400" rtl="0" eaLnBrk="1" fontAlgn="auto"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0.339</a:t>
                      </a:r>
                    </a:p>
                  </a:txBody>
                  <a:tcPr anchor="ctr"/>
                </a:tc>
                <a:tc>
                  <a:txBody>
                    <a:bodyPr/>
                    <a:lstStyle/>
                    <a:p>
                      <a:pPr marL="0" marR="0" indent="0" algn="ctr" defTabSz="914400" rtl="0" eaLnBrk="1" fontAlgn="auto" latinLnBrk="0" hangingPunct="1">
                        <a:spcBef>
                          <a:spcPts val="0"/>
                        </a:spcBef>
                        <a:spcAft>
                          <a:spcPts val="0"/>
                        </a:spcAft>
                      </a:pPr>
                      <a:r>
                        <a:rPr lang="en-US" sz="900" b="0" i="0" kern="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0.346</a:t>
                      </a:r>
                    </a:p>
                  </a:txBody>
                  <a:tcPr anchor="ctr"/>
                </a:tc>
                <a:extLst>
                  <a:ext uri="{0D108BD9-81ED-4DB2-BD59-A6C34878D82A}">
                    <a16:rowId xmlns:a16="http://schemas.microsoft.com/office/drawing/2014/main" val="2921128158"/>
                  </a:ext>
                </a:extLst>
              </a:tr>
              <a:tr h="394404">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Flight Controls</a:t>
                      </a:r>
                      <a:endParaRPr lang="en-US" sz="900" b="0" i="0" u="none" strike="noStrike">
                        <a:effectLst/>
                        <a:latin typeface="Arial" panose="020B0604020202020204" pitchFamily="34" charset="0"/>
                      </a:endParaRPr>
                    </a:p>
                  </a:txBody>
                  <a:tcPr anchor="ctr">
                    <a:lnB w="6350" cap="flat" cmpd="sng" algn="ctr">
                      <a:solidFill>
                        <a:schemeClr val="accent2"/>
                      </a:solidFill>
                      <a:prstDash val="solid"/>
                      <a:round/>
                      <a:headEnd type="none" w="med" len="med"/>
                      <a:tailEnd type="none" w="med" len="med"/>
                    </a:lnB>
                    <a:solidFill>
                      <a:schemeClr val="accent5">
                        <a:lumMod val="90000"/>
                        <a:lumOff val="10000"/>
                      </a:schemeClr>
                    </a:solidFill>
                  </a:tcP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Fly-by-wire</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w / Active Sidesticks</a:t>
                      </a:r>
                      <a:endParaRPr lang="en-US" sz="900" b="0" i="0" u="none" strike="noStrike" dirty="0">
                        <a:effectLst/>
                        <a:latin typeface="Arial" panose="020B0604020202020204" pitchFamily="34" charset="0"/>
                      </a:endParaRPr>
                    </a:p>
                  </a:txBody>
                  <a:tcPr anchor="ctr">
                    <a:solidFill>
                      <a:schemeClr val="accent5">
                        <a:lumMod val="90000"/>
                        <a:lumOff val="10000"/>
                      </a:schemeClr>
                    </a:solidFill>
                  </a:tcP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Fly-by-wire</a:t>
                      </a:r>
                      <a:b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w / Active Sidesticks</a:t>
                      </a:r>
                      <a:endParaRPr lang="en-US" sz="900" b="0" i="0" u="none" strike="noStrike">
                        <a:effectLst/>
                        <a:latin typeface="Arial" panose="020B0604020202020204" pitchFamily="34" charset="0"/>
                      </a:endParaRPr>
                    </a:p>
                  </a:txBody>
                  <a:tcPr anchor="ctr">
                    <a:solidFill>
                      <a:schemeClr val="accent5">
                        <a:lumMod val="90000"/>
                        <a:lumOff val="10000"/>
                      </a:schemeClr>
                    </a:solidFill>
                  </a:tcPr>
                </a:tc>
                <a:tc>
                  <a:txBody>
                    <a:bodyPr/>
                    <a:lstStyle/>
                    <a:p>
                      <a:pPr marL="0" algn="ctr" rtl="0" eaLnBrk="1" fontAlgn="ctr" latinLnBrk="0" hangingPunct="1">
                        <a:spcBef>
                          <a:spcPts val="0"/>
                        </a:spcBef>
                        <a:spcAft>
                          <a:spcPts val="0"/>
                        </a:spcAft>
                      </a:pP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Fly-by-wire</a:t>
                      </a:r>
                      <a:b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w / Active Sidesticks</a:t>
                      </a:r>
                      <a:endParaRPr lang="en-US" sz="900" b="0" i="0" u="none" strike="noStrike">
                        <a:effectLst/>
                        <a:latin typeface="Arial" panose="020B0604020202020204" pitchFamily="34" charset="0"/>
                      </a:endParaRPr>
                    </a:p>
                  </a:txBody>
                  <a:tcPr anchor="ctr">
                    <a:solidFill>
                      <a:schemeClr val="accent5">
                        <a:lumMod val="90000"/>
                        <a:lumOff val="10000"/>
                      </a:schemeClr>
                    </a:solidFill>
                  </a:tcP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Fly-by-wire</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w / Active Sidesticks</a:t>
                      </a:r>
                      <a:endParaRPr lang="en-US" sz="900" b="0" i="0" u="none" strike="noStrike" dirty="0">
                        <a:effectLst/>
                        <a:latin typeface="Arial" panose="020B0604020202020204" pitchFamily="34" charset="0"/>
                      </a:endParaRPr>
                    </a:p>
                  </a:txBody>
                  <a:tcPr anchor="ctr">
                    <a:solidFill>
                      <a:schemeClr val="accent5">
                        <a:lumMod val="90000"/>
                        <a:lumOff val="10000"/>
                      </a:schemeClr>
                    </a:solidFill>
                  </a:tcPr>
                </a:tc>
                <a:tc>
                  <a:txBody>
                    <a:bodyPr/>
                    <a:lstStyle/>
                    <a:p>
                      <a:pPr marL="0" algn="ctr" rtl="0" eaLnBrk="1" fontAlgn="ctr" latinLnBrk="0" hangingPunct="1">
                        <a:spcBef>
                          <a:spcPts val="0"/>
                        </a:spcBef>
                        <a:spcAft>
                          <a:spcPts val="0"/>
                        </a:spcAft>
                      </a:pP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Fly-by-wire</a:t>
                      </a:r>
                      <a:b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br>
                      <a:r>
                        <a:rPr lang="en-US" sz="900" b="0" i="0" u="none" strike="noStrike"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w / Active Sidesticks</a:t>
                      </a:r>
                      <a:endParaRPr lang="en-US" sz="900" b="0" i="0" u="none" strike="noStrike" dirty="0">
                        <a:effectLst/>
                        <a:latin typeface="Arial" panose="020B0604020202020204" pitchFamily="34" charset="0"/>
                      </a:endParaRPr>
                    </a:p>
                  </a:txBody>
                  <a:tcPr anchor="ctr">
                    <a:solidFill>
                      <a:schemeClr val="accent5">
                        <a:lumMod val="90000"/>
                        <a:lumOff val="10000"/>
                      </a:schemeClr>
                    </a:solidFill>
                  </a:tcPr>
                </a:tc>
                <a:extLst>
                  <a:ext uri="{0D108BD9-81ED-4DB2-BD59-A6C34878D82A}">
                    <a16:rowId xmlns:a16="http://schemas.microsoft.com/office/drawing/2014/main" val="4033078845"/>
                  </a:ext>
                </a:extLst>
              </a:tr>
              <a:tr h="394404">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HUD with EVS</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5">
                        <a:lumMod val="90000"/>
                        <a:lumOff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Single HUD </a:t>
                      </a: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Optional</a:t>
                      </a:r>
                    </a:p>
                  </a:txBody>
                  <a:tcPr anchor="ctr">
                    <a:solidFill>
                      <a:schemeClr val="accent5">
                        <a:lumMod val="90000"/>
                        <a:lumOff val="10000"/>
                      </a:schemeClr>
                    </a:solidFill>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Single HUD Standard</a:t>
                      </a:r>
                    </a:p>
                  </a:txBody>
                  <a:tcPr anchor="ctr">
                    <a:solidFill>
                      <a:schemeClr val="accent5">
                        <a:lumMod val="90000"/>
                        <a:lumOff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Single HUD Standard</a:t>
                      </a:r>
                    </a:p>
                  </a:txBody>
                  <a:tcPr anchor="ctr">
                    <a:solidFill>
                      <a:schemeClr val="accent5">
                        <a:lumMod val="90000"/>
                        <a:lumOff val="10000"/>
                      </a:schemeClr>
                    </a:solidFill>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Dual HUD Standard</a:t>
                      </a:r>
                    </a:p>
                  </a:txBody>
                  <a:tcPr anchor="ctr">
                    <a:solidFill>
                      <a:schemeClr val="accent5">
                        <a:lumMod val="90000"/>
                        <a:lumOff val="10000"/>
                      </a:schemeClr>
                    </a:solidFill>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Dual HUD Standard</a:t>
                      </a:r>
                    </a:p>
                  </a:txBody>
                  <a:tcPr anchor="ctr">
                    <a:solidFill>
                      <a:schemeClr val="accent5">
                        <a:lumMod val="90000"/>
                        <a:lumOff val="10000"/>
                      </a:schemeClr>
                    </a:solidFill>
                  </a:tcPr>
                </a:tc>
                <a:extLst>
                  <a:ext uri="{0D108BD9-81ED-4DB2-BD59-A6C34878D82A}">
                    <a16:rowId xmlns:a16="http://schemas.microsoft.com/office/drawing/2014/main" val="3823309617"/>
                  </a:ext>
                </a:extLst>
              </a:tr>
              <a:tr h="310440">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Synthetic Vision</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5">
                        <a:lumMod val="90000"/>
                        <a:lumOff val="10000"/>
                      </a:schemeClr>
                    </a:solidFill>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Optional</a:t>
                      </a:r>
                    </a:p>
                  </a:txBody>
                  <a:tcPr anchor="ctr">
                    <a:solidFill>
                      <a:schemeClr val="accent5">
                        <a:lumMod val="90000"/>
                        <a:lumOff val="10000"/>
                      </a:schemeClr>
                    </a:solidFill>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solidFill>
                      <a:schemeClr val="accent5">
                        <a:lumMod val="90000"/>
                        <a:lumOff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solidFill>
                      <a:schemeClr val="accent5">
                        <a:lumMod val="90000"/>
                        <a:lumOff val="10000"/>
                      </a:schemeClr>
                    </a:solidFill>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solidFill>
                      <a:schemeClr val="accent5">
                        <a:lumMod val="90000"/>
                        <a:lumOff val="10000"/>
                      </a:schemeClr>
                    </a:solidFill>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solidFill>
                      <a:schemeClr val="accent5">
                        <a:lumMod val="90000"/>
                        <a:lumOff val="10000"/>
                      </a:schemeClr>
                    </a:solidFill>
                  </a:tcPr>
                </a:tc>
                <a:extLst>
                  <a:ext uri="{0D108BD9-81ED-4DB2-BD59-A6C34878D82A}">
                    <a16:rowId xmlns:a16="http://schemas.microsoft.com/office/drawing/2014/main" val="3054110621"/>
                  </a:ext>
                </a:extLst>
              </a:tr>
              <a:tr h="310440">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Automatic Braking System</a:t>
                      </a:r>
                    </a:p>
                  </a:txBody>
                  <a:tcPr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5">
                        <a:lumMod val="90000"/>
                        <a:lumOff val="10000"/>
                      </a:schemeClr>
                    </a:solidFill>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solidFill>
                      <a:schemeClr val="accent5">
                        <a:lumMod val="90000"/>
                        <a:lumOff val="10000"/>
                      </a:schemeClr>
                    </a:solidFill>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solidFill>
                      <a:schemeClr val="accent5">
                        <a:lumMod val="90000"/>
                        <a:lumOff val="10000"/>
                      </a:schemeClr>
                    </a:solidFill>
                  </a:tcPr>
                </a:tc>
                <a:tc>
                  <a:txBody>
                    <a:bodyPr/>
                    <a:lstStyle/>
                    <a:p>
                      <a:pPr marL="0" algn="ctr" rtl="0" eaLnBrk="1" latinLnBrk="0" hangingPunct="1">
                        <a:spcBef>
                          <a:spcPts val="0"/>
                        </a:spcBef>
                        <a:spcAft>
                          <a:spcPts val="0"/>
                        </a:spcAft>
                      </a:pPr>
                      <a:r>
                        <a:rPr lang="en-US" sz="900" b="0" i="0" kern="1200" dirty="0">
                          <a:solidFill>
                            <a:srgbClr val="FFFFFF"/>
                          </a:solidFill>
                          <a:effectLst/>
                          <a:latin typeface="Gulfstream Horizon LT" panose="020B0302020203020204" pitchFamily="34" charset="0"/>
                          <a:ea typeface="Gulfstream Horizon LT" panose="020B0302020203020204" pitchFamily="34" charset="0"/>
                          <a:cs typeface="Gulfstream Horizon LT" panose="020B0302020203020204" pitchFamily="34" charset="0"/>
                        </a:rPr>
                        <a:t>Standard</a:t>
                      </a:r>
                      <a:endParaRPr lang="en-US" sz="900" dirty="0">
                        <a:effectLst/>
                      </a:endParaRPr>
                    </a:p>
                  </a:txBody>
                  <a:tcPr anchor="ctr">
                    <a:solidFill>
                      <a:schemeClr val="accent5">
                        <a:lumMod val="90000"/>
                        <a:lumOff val="10000"/>
                      </a:schemeClr>
                    </a:solidFill>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solidFill>
                      <a:schemeClr val="accent5">
                        <a:lumMod val="90000"/>
                        <a:lumOff val="10000"/>
                      </a:schemeClr>
                    </a:solidFill>
                  </a:tcPr>
                </a:tc>
                <a:tc>
                  <a:txBody>
                    <a:bodyPr/>
                    <a:lstStyle/>
                    <a:p>
                      <a:pPr algn="ctr"/>
                      <a:r>
                        <a:rPr lang="en-US" sz="900" b="0" i="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Standard</a:t>
                      </a:r>
                    </a:p>
                  </a:txBody>
                  <a:tcPr anchor="ctr">
                    <a:solidFill>
                      <a:schemeClr val="accent5">
                        <a:lumMod val="90000"/>
                        <a:lumOff val="10000"/>
                      </a:schemeClr>
                    </a:solidFill>
                  </a:tcPr>
                </a:tc>
                <a:extLst>
                  <a:ext uri="{0D108BD9-81ED-4DB2-BD59-A6C34878D82A}">
                    <a16:rowId xmlns:a16="http://schemas.microsoft.com/office/drawing/2014/main" val="1370847030"/>
                  </a:ext>
                </a:extLst>
              </a:tr>
            </a:tbl>
          </a:graphicData>
        </a:graphic>
      </p:graphicFrame>
      <p:sp>
        <p:nvSpPr>
          <p:cNvPr id="7" name="TextBox 6">
            <a:extLst>
              <a:ext uri="{FF2B5EF4-FFF2-40B4-BE49-F238E27FC236}">
                <a16:creationId xmlns:a16="http://schemas.microsoft.com/office/drawing/2014/main" id="{9CC245CC-FB21-9545-B5C6-51C14E4C66E8}"/>
              </a:ext>
            </a:extLst>
          </p:cNvPr>
          <p:cNvSpPr txBox="1"/>
          <p:nvPr/>
        </p:nvSpPr>
        <p:spPr>
          <a:xfrm>
            <a:off x="457200" y="4657908"/>
            <a:ext cx="7245481" cy="184666"/>
          </a:xfrm>
          <a:prstGeom prst="rect">
            <a:avLst/>
          </a:prstGeom>
          <a:noFill/>
        </p:spPr>
        <p:txBody>
          <a:bodyPr wrap="square" rtlCol="0">
            <a:spAutoFit/>
          </a:bodyPr>
          <a:lstStyle>
            <a:defPPr>
              <a:defRPr lang="en-US"/>
            </a:defPPr>
            <a:lvl1pPr>
              <a:defRPr sz="600">
                <a:solidFill>
                  <a:srgbClr val="7B98AA"/>
                </a:solidFill>
                <a:latin typeface="Gulfstream Horizon LT" panose="020B0302020203020204" pitchFamily="34" charset="0"/>
                <a:ea typeface="Gulfstream Horizon LT" panose="020B0302020203020204" pitchFamily="34" charset="0"/>
                <a:cs typeface="Gulfstream Horizon LT" panose="020B0302020203020204" pitchFamily="34" charset="0"/>
              </a:defRPr>
            </a:lvl1pPr>
          </a:lstStyle>
          <a:p>
            <a:r>
              <a:rPr lang="en-US" dirty="0"/>
              <a:t>G400 data is preliminary and subject to change</a:t>
            </a:r>
          </a:p>
        </p:txBody>
      </p:sp>
    </p:spTree>
    <p:extLst>
      <p:ext uri="{BB962C8B-B14F-4D97-AF65-F5344CB8AC3E}">
        <p14:creationId xmlns:p14="http://schemas.microsoft.com/office/powerpoint/2010/main" val="4178926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hape&#10;&#10;Description automatically generated with medium confidence">
            <a:extLst>
              <a:ext uri="{FF2B5EF4-FFF2-40B4-BE49-F238E27FC236}">
                <a16:creationId xmlns:a16="http://schemas.microsoft.com/office/drawing/2014/main" id="{C0DC30FE-D3AB-D420-1DE2-581F48DD2BA4}"/>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264876" y="2499744"/>
            <a:ext cx="2953512" cy="923544"/>
          </a:xfrm>
          <a:prstGeom prst="rect">
            <a:avLst/>
          </a:prstGeom>
        </p:spPr>
      </p:pic>
      <p:pic>
        <p:nvPicPr>
          <p:cNvPr id="26" name="Picture 25" descr="A picture containing clock, airplane, sunset&#10;&#10;Description automatically generated">
            <a:extLst>
              <a:ext uri="{FF2B5EF4-FFF2-40B4-BE49-F238E27FC236}">
                <a16:creationId xmlns:a16="http://schemas.microsoft.com/office/drawing/2014/main" id="{01C379A4-3CD2-BCE8-8FD1-9499B9BD72BB}"/>
              </a:ext>
            </a:extLst>
          </p:cNvPr>
          <p:cNvPicPr>
            <a:picLocks/>
          </p:cNvPicPr>
          <p:nvPr/>
        </p:nvPicPr>
        <p:blipFill>
          <a:blip r:embed="rId3" cstate="screen">
            <a:alphaModFix/>
            <a:extLst>
              <a:ext uri="{28A0092B-C50C-407E-A947-70E740481C1C}">
                <a14:useLocalDpi xmlns:a14="http://schemas.microsoft.com/office/drawing/2010/main"/>
              </a:ext>
            </a:extLst>
          </a:blip>
          <a:stretch>
            <a:fillRect/>
          </a:stretch>
        </p:blipFill>
        <p:spPr>
          <a:xfrm>
            <a:off x="6033978" y="2364336"/>
            <a:ext cx="2926080" cy="978408"/>
          </a:xfrm>
          <a:prstGeom prst="rect">
            <a:avLst/>
          </a:prstGeom>
        </p:spPr>
      </p:pic>
      <p:pic>
        <p:nvPicPr>
          <p:cNvPr id="25" name="Picture 24" descr="A picture containing night sky&#10;&#10;Description automatically generated">
            <a:extLst>
              <a:ext uri="{FF2B5EF4-FFF2-40B4-BE49-F238E27FC236}">
                <a16:creationId xmlns:a16="http://schemas.microsoft.com/office/drawing/2014/main" id="{906B7B44-691A-F198-4A04-40AC543BE3B9}"/>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028361" y="2446176"/>
            <a:ext cx="3145536" cy="896112"/>
          </a:xfrm>
          <a:prstGeom prst="rect">
            <a:avLst/>
          </a:prstGeom>
        </p:spPr>
      </p:pic>
      <p:sp>
        <p:nvSpPr>
          <p:cNvPr id="3" name="Footer Placeholder 2">
            <a:extLst>
              <a:ext uri="{FF2B5EF4-FFF2-40B4-BE49-F238E27FC236}">
                <a16:creationId xmlns:a16="http://schemas.microsoft.com/office/drawing/2014/main" id="{0A7489E3-5207-8BC1-1B95-10F16C092BCA}"/>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A95CE959-473C-D0EB-B413-58E1199AA9F7}"/>
              </a:ext>
            </a:extLst>
          </p:cNvPr>
          <p:cNvSpPr>
            <a:spLocks noGrp="1"/>
          </p:cNvSpPr>
          <p:nvPr>
            <p:ph type="sldNum" sz="quarter" idx="11"/>
          </p:nvPr>
        </p:nvSpPr>
        <p:spPr/>
        <p:txBody>
          <a:bodyPr/>
          <a:lstStyle/>
          <a:p>
            <a:fld id="{A88273B2-5A45-D342-8E66-F9BA38060AB7}" type="slidenum">
              <a:rPr lang="en-US" smtClean="0"/>
              <a:pPr/>
              <a:t>42</a:t>
            </a:fld>
            <a:endParaRPr lang="en-US" dirty="0"/>
          </a:p>
        </p:txBody>
      </p:sp>
      <p:pic>
        <p:nvPicPr>
          <p:cNvPr id="7" name="Picture 6">
            <a:extLst>
              <a:ext uri="{FF2B5EF4-FFF2-40B4-BE49-F238E27FC236}">
                <a16:creationId xmlns:a16="http://schemas.microsoft.com/office/drawing/2014/main" id="{6BCB8ECE-64A0-A282-6329-05705A8DC9CF}"/>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3302681" y="337083"/>
            <a:ext cx="2871216" cy="987552"/>
          </a:xfrm>
          <a:prstGeom prst="rect">
            <a:avLst/>
          </a:prstGeom>
        </p:spPr>
      </p:pic>
      <p:sp>
        <p:nvSpPr>
          <p:cNvPr id="12" name="TextBox 11">
            <a:extLst>
              <a:ext uri="{FF2B5EF4-FFF2-40B4-BE49-F238E27FC236}">
                <a16:creationId xmlns:a16="http://schemas.microsoft.com/office/drawing/2014/main" id="{86D49E66-2E42-6FDD-4D88-9685CD5F86CB}"/>
              </a:ext>
            </a:extLst>
          </p:cNvPr>
          <p:cNvSpPr txBox="1"/>
          <p:nvPr/>
        </p:nvSpPr>
        <p:spPr>
          <a:xfrm>
            <a:off x="4034790" y="311340"/>
            <a:ext cx="1074420" cy="369332"/>
          </a:xfrm>
          <a:prstGeom prst="rect">
            <a:avLst/>
          </a:prstGeom>
          <a:noFill/>
        </p:spPr>
        <p:txBody>
          <a:bodyPr wrap="square" rtlCol="0">
            <a:spAutoFit/>
          </a:bodyPr>
          <a:lstStyle/>
          <a:p>
            <a:pPr algn="l"/>
            <a:r>
              <a:rPr lang="en-US" dirty="0">
                <a:solidFill>
                  <a:schemeClr val="accent2"/>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G280</a:t>
            </a:r>
          </a:p>
        </p:txBody>
      </p:sp>
      <p:sp>
        <p:nvSpPr>
          <p:cNvPr id="13" name="TextBox 12">
            <a:extLst>
              <a:ext uri="{FF2B5EF4-FFF2-40B4-BE49-F238E27FC236}">
                <a16:creationId xmlns:a16="http://schemas.microsoft.com/office/drawing/2014/main" id="{C12BF905-7DA5-D842-81EC-D7B09CF2B12E}"/>
              </a:ext>
            </a:extLst>
          </p:cNvPr>
          <p:cNvSpPr txBox="1"/>
          <p:nvPr/>
        </p:nvSpPr>
        <p:spPr>
          <a:xfrm>
            <a:off x="747936" y="2338480"/>
            <a:ext cx="1607112"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Challenger 3500</a:t>
            </a:r>
          </a:p>
        </p:txBody>
      </p:sp>
      <p:sp>
        <p:nvSpPr>
          <p:cNvPr id="14" name="TextBox 13">
            <a:extLst>
              <a:ext uri="{FF2B5EF4-FFF2-40B4-BE49-F238E27FC236}">
                <a16:creationId xmlns:a16="http://schemas.microsoft.com/office/drawing/2014/main" id="{A62B71FB-5BFE-C2E6-6900-E3ED58CBD2D3}"/>
              </a:ext>
            </a:extLst>
          </p:cNvPr>
          <p:cNvSpPr txBox="1"/>
          <p:nvPr/>
        </p:nvSpPr>
        <p:spPr>
          <a:xfrm>
            <a:off x="3704289" y="2345855"/>
            <a:ext cx="1768651"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Citation Longitude</a:t>
            </a:r>
          </a:p>
        </p:txBody>
      </p:sp>
      <p:sp>
        <p:nvSpPr>
          <p:cNvPr id="15" name="TextBox 14">
            <a:extLst>
              <a:ext uri="{FF2B5EF4-FFF2-40B4-BE49-F238E27FC236}">
                <a16:creationId xmlns:a16="http://schemas.microsoft.com/office/drawing/2014/main" id="{8A4D71C3-38E9-C4A7-E341-E8F258C5A844}"/>
              </a:ext>
            </a:extLst>
          </p:cNvPr>
          <p:cNvSpPr txBox="1"/>
          <p:nvPr/>
        </p:nvSpPr>
        <p:spPr>
          <a:xfrm>
            <a:off x="6822181" y="2363231"/>
            <a:ext cx="1208532"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Praetor 600</a:t>
            </a:r>
          </a:p>
        </p:txBody>
      </p:sp>
      <p:sp>
        <p:nvSpPr>
          <p:cNvPr id="16" name="TextBox 15">
            <a:extLst>
              <a:ext uri="{FF2B5EF4-FFF2-40B4-BE49-F238E27FC236}">
                <a16:creationId xmlns:a16="http://schemas.microsoft.com/office/drawing/2014/main" id="{7781632E-C01B-7A18-7597-086EF04815BF}"/>
              </a:ext>
            </a:extLst>
          </p:cNvPr>
          <p:cNvSpPr txBox="1"/>
          <p:nvPr/>
        </p:nvSpPr>
        <p:spPr>
          <a:xfrm>
            <a:off x="3692884" y="1324635"/>
            <a:ext cx="1816490"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2"/>
                </a:solidFill>
              </a:rPr>
              <a:t>Mach 0.84</a:t>
            </a:r>
          </a:p>
          <a:p>
            <a:pPr algn="l"/>
            <a:r>
              <a:rPr lang="en-US" sz="900" dirty="0">
                <a:solidFill>
                  <a:schemeClr val="bg1"/>
                </a:solidFill>
              </a:rPr>
              <a:t>Range at Mach 0.84: </a:t>
            </a:r>
            <a:r>
              <a:rPr lang="en-US" sz="900" dirty="0">
                <a:solidFill>
                  <a:schemeClr val="accent2"/>
                </a:solidFill>
              </a:rPr>
              <a:t>3,000 nm</a:t>
            </a:r>
          </a:p>
          <a:p>
            <a:pPr algn="l"/>
            <a:r>
              <a:rPr lang="en-US" sz="900" dirty="0">
                <a:solidFill>
                  <a:schemeClr val="bg1"/>
                </a:solidFill>
              </a:rPr>
              <a:t>Range at Mach 0.80: </a:t>
            </a:r>
            <a:r>
              <a:rPr lang="en-US" sz="900" dirty="0">
                <a:solidFill>
                  <a:schemeClr val="accent2"/>
                </a:solidFill>
              </a:rPr>
              <a:t>3,600 nm</a:t>
            </a:r>
          </a:p>
        </p:txBody>
      </p:sp>
      <p:sp>
        <p:nvSpPr>
          <p:cNvPr id="17" name="TextBox 16">
            <a:extLst>
              <a:ext uri="{FF2B5EF4-FFF2-40B4-BE49-F238E27FC236}">
                <a16:creationId xmlns:a16="http://schemas.microsoft.com/office/drawing/2014/main" id="{E3ADCC3D-B6E1-2798-CE4E-B6203A0632B5}"/>
              </a:ext>
            </a:extLst>
          </p:cNvPr>
          <p:cNvSpPr txBox="1"/>
          <p:nvPr/>
        </p:nvSpPr>
        <p:spPr>
          <a:xfrm>
            <a:off x="736602" y="3423285"/>
            <a:ext cx="1816491"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0.82</a:t>
            </a:r>
          </a:p>
          <a:p>
            <a:pPr algn="l"/>
            <a:r>
              <a:rPr lang="en-US" sz="900" dirty="0">
                <a:solidFill>
                  <a:schemeClr val="bg1"/>
                </a:solidFill>
              </a:rPr>
              <a:t>Range at Mach 0.82: </a:t>
            </a:r>
            <a:r>
              <a:rPr lang="en-US" sz="900" dirty="0">
                <a:solidFill>
                  <a:schemeClr val="accent3"/>
                </a:solidFill>
              </a:rPr>
              <a:t>2,910 nm</a:t>
            </a:r>
          </a:p>
          <a:p>
            <a:pPr algn="l"/>
            <a:r>
              <a:rPr lang="en-US" sz="900" dirty="0">
                <a:solidFill>
                  <a:schemeClr val="bg1"/>
                </a:solidFill>
              </a:rPr>
              <a:t>Range at Mach 0.77: </a:t>
            </a:r>
            <a:r>
              <a:rPr lang="en-US" sz="900" dirty="0">
                <a:solidFill>
                  <a:schemeClr val="accent3"/>
                </a:solidFill>
              </a:rPr>
              <a:t>3,400 nm</a:t>
            </a:r>
          </a:p>
        </p:txBody>
      </p:sp>
      <p:sp>
        <p:nvSpPr>
          <p:cNvPr id="18" name="TextBox 17">
            <a:extLst>
              <a:ext uri="{FF2B5EF4-FFF2-40B4-BE49-F238E27FC236}">
                <a16:creationId xmlns:a16="http://schemas.microsoft.com/office/drawing/2014/main" id="{0D9C20A3-25A5-7751-696E-ACE680B89C61}"/>
              </a:ext>
            </a:extLst>
          </p:cNvPr>
          <p:cNvSpPr txBox="1"/>
          <p:nvPr/>
        </p:nvSpPr>
        <p:spPr>
          <a:xfrm>
            <a:off x="6588772" y="3423286"/>
            <a:ext cx="1816491"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0.82</a:t>
            </a:r>
          </a:p>
          <a:p>
            <a:pPr algn="l"/>
            <a:r>
              <a:rPr lang="en-US" sz="900" dirty="0">
                <a:solidFill>
                  <a:schemeClr val="bg1"/>
                </a:solidFill>
              </a:rPr>
              <a:t>Range at Mach 0.82: </a:t>
            </a:r>
            <a:r>
              <a:rPr lang="en-US" sz="900" dirty="0">
                <a:solidFill>
                  <a:schemeClr val="accent3"/>
                </a:solidFill>
              </a:rPr>
              <a:t>3,448 nm</a:t>
            </a:r>
          </a:p>
          <a:p>
            <a:pPr algn="l"/>
            <a:r>
              <a:rPr lang="en-US" sz="900" dirty="0">
                <a:solidFill>
                  <a:schemeClr val="bg1"/>
                </a:solidFill>
              </a:rPr>
              <a:t>Range at Mach 0.77: </a:t>
            </a:r>
            <a:r>
              <a:rPr lang="en-US" sz="900" dirty="0">
                <a:solidFill>
                  <a:schemeClr val="accent3"/>
                </a:solidFill>
              </a:rPr>
              <a:t>4,018 nm</a:t>
            </a:r>
          </a:p>
        </p:txBody>
      </p:sp>
      <p:sp>
        <p:nvSpPr>
          <p:cNvPr id="19" name="TextBox 18">
            <a:extLst>
              <a:ext uri="{FF2B5EF4-FFF2-40B4-BE49-F238E27FC236}">
                <a16:creationId xmlns:a16="http://schemas.microsoft.com/office/drawing/2014/main" id="{3614FB10-46E4-1193-B725-6D7F6BCA0704}"/>
              </a:ext>
            </a:extLst>
          </p:cNvPr>
          <p:cNvSpPr txBox="1"/>
          <p:nvPr/>
        </p:nvSpPr>
        <p:spPr>
          <a:xfrm>
            <a:off x="3743213" y="3423287"/>
            <a:ext cx="1816491"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0.82</a:t>
            </a:r>
          </a:p>
          <a:p>
            <a:pPr algn="l"/>
            <a:r>
              <a:rPr lang="en-US" sz="900" dirty="0">
                <a:solidFill>
                  <a:schemeClr val="bg1"/>
                </a:solidFill>
              </a:rPr>
              <a:t>Range at Mach 0.82: </a:t>
            </a:r>
            <a:r>
              <a:rPr lang="en-US" sz="900" dirty="0">
                <a:solidFill>
                  <a:schemeClr val="accent3"/>
                </a:solidFill>
              </a:rPr>
              <a:t>3,282 nm</a:t>
            </a:r>
          </a:p>
          <a:p>
            <a:pPr algn="l"/>
            <a:r>
              <a:rPr lang="en-US" sz="900" dirty="0">
                <a:solidFill>
                  <a:schemeClr val="bg1"/>
                </a:solidFill>
              </a:rPr>
              <a:t>Range at Mach 0.80: </a:t>
            </a:r>
            <a:r>
              <a:rPr lang="en-US" sz="900" dirty="0">
                <a:solidFill>
                  <a:schemeClr val="accent3"/>
                </a:solidFill>
              </a:rPr>
              <a:t>3,357 nm</a:t>
            </a:r>
          </a:p>
        </p:txBody>
      </p:sp>
      <p:pic>
        <p:nvPicPr>
          <p:cNvPr id="27" name="Picture 26" descr="Shape&#10;&#10;Description automatically generated with medium confidence">
            <a:extLst>
              <a:ext uri="{FF2B5EF4-FFF2-40B4-BE49-F238E27FC236}">
                <a16:creationId xmlns:a16="http://schemas.microsoft.com/office/drawing/2014/main" id="{F60D9275-4798-AF5C-3088-81A768C177D8}"/>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228600" y="2499744"/>
            <a:ext cx="2953512" cy="923544"/>
          </a:xfrm>
          <a:prstGeom prst="rect">
            <a:avLst/>
          </a:prstGeom>
        </p:spPr>
      </p:pic>
    </p:spTree>
    <p:extLst>
      <p:ext uri="{BB962C8B-B14F-4D97-AF65-F5344CB8AC3E}">
        <p14:creationId xmlns:p14="http://schemas.microsoft.com/office/powerpoint/2010/main" val="3333104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8EFEA9A-B9F6-F8C7-AF97-045C045B6BC3}"/>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3113840" y="2169091"/>
            <a:ext cx="2852928" cy="1161288"/>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CE3AE513-71BC-2D14-E505-A90EA151BB4E}"/>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296328" y="2274440"/>
            <a:ext cx="2815836" cy="1055939"/>
          </a:xfrm>
          <a:prstGeom prst="rect">
            <a:avLst/>
          </a:prstGeom>
        </p:spPr>
      </p:pic>
      <p:sp>
        <p:nvSpPr>
          <p:cNvPr id="3" name="Footer Placeholder 2">
            <a:extLst>
              <a:ext uri="{FF2B5EF4-FFF2-40B4-BE49-F238E27FC236}">
                <a16:creationId xmlns:a16="http://schemas.microsoft.com/office/drawing/2014/main" id="{0A7489E3-5207-8BC1-1B95-10F16C092BCA}"/>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A95CE959-473C-D0EB-B413-58E1199AA9F7}"/>
              </a:ext>
            </a:extLst>
          </p:cNvPr>
          <p:cNvSpPr>
            <a:spLocks noGrp="1"/>
          </p:cNvSpPr>
          <p:nvPr>
            <p:ph type="sldNum" sz="quarter" idx="11"/>
          </p:nvPr>
        </p:nvSpPr>
        <p:spPr/>
        <p:txBody>
          <a:bodyPr/>
          <a:lstStyle/>
          <a:p>
            <a:fld id="{A88273B2-5A45-D342-8E66-F9BA38060AB7}" type="slidenum">
              <a:rPr lang="en-US" smtClean="0"/>
              <a:pPr/>
              <a:t>43</a:t>
            </a:fld>
            <a:endParaRPr lang="en-US" dirty="0"/>
          </a:p>
        </p:txBody>
      </p:sp>
      <p:sp>
        <p:nvSpPr>
          <p:cNvPr id="12" name="TextBox 11">
            <a:extLst>
              <a:ext uri="{FF2B5EF4-FFF2-40B4-BE49-F238E27FC236}">
                <a16:creationId xmlns:a16="http://schemas.microsoft.com/office/drawing/2014/main" id="{86D49E66-2E42-6FDD-4D88-9685CD5F86CB}"/>
              </a:ext>
            </a:extLst>
          </p:cNvPr>
          <p:cNvSpPr txBox="1"/>
          <p:nvPr/>
        </p:nvSpPr>
        <p:spPr>
          <a:xfrm>
            <a:off x="4034790" y="410076"/>
            <a:ext cx="1074420" cy="369332"/>
          </a:xfrm>
          <a:prstGeom prst="rect">
            <a:avLst/>
          </a:prstGeom>
          <a:noFill/>
        </p:spPr>
        <p:txBody>
          <a:bodyPr wrap="square" rtlCol="0">
            <a:spAutoFit/>
          </a:bodyPr>
          <a:lstStyle/>
          <a:p>
            <a:pPr algn="l"/>
            <a:r>
              <a:rPr lang="en-US" dirty="0">
                <a:solidFill>
                  <a:schemeClr val="accent2"/>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G400</a:t>
            </a:r>
          </a:p>
        </p:txBody>
      </p:sp>
      <p:sp>
        <p:nvSpPr>
          <p:cNvPr id="13" name="TextBox 12">
            <a:extLst>
              <a:ext uri="{FF2B5EF4-FFF2-40B4-BE49-F238E27FC236}">
                <a16:creationId xmlns:a16="http://schemas.microsoft.com/office/drawing/2014/main" id="{C12BF905-7DA5-D842-81EC-D7B09CF2B12E}"/>
              </a:ext>
            </a:extLst>
          </p:cNvPr>
          <p:cNvSpPr txBox="1"/>
          <p:nvPr/>
        </p:nvSpPr>
        <p:spPr>
          <a:xfrm>
            <a:off x="6726530" y="2328892"/>
            <a:ext cx="1607112"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Challenger 650</a:t>
            </a:r>
          </a:p>
        </p:txBody>
      </p:sp>
      <p:sp>
        <p:nvSpPr>
          <p:cNvPr id="14" name="TextBox 13">
            <a:extLst>
              <a:ext uri="{FF2B5EF4-FFF2-40B4-BE49-F238E27FC236}">
                <a16:creationId xmlns:a16="http://schemas.microsoft.com/office/drawing/2014/main" id="{A62B71FB-5BFE-C2E6-6900-E3ED58CBD2D3}"/>
              </a:ext>
            </a:extLst>
          </p:cNvPr>
          <p:cNvSpPr txBox="1"/>
          <p:nvPr/>
        </p:nvSpPr>
        <p:spPr>
          <a:xfrm>
            <a:off x="3881734" y="2313542"/>
            <a:ext cx="1317140"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Falcon 900LX</a:t>
            </a:r>
          </a:p>
        </p:txBody>
      </p:sp>
      <p:sp>
        <p:nvSpPr>
          <p:cNvPr id="15" name="TextBox 14">
            <a:extLst>
              <a:ext uri="{FF2B5EF4-FFF2-40B4-BE49-F238E27FC236}">
                <a16:creationId xmlns:a16="http://schemas.microsoft.com/office/drawing/2014/main" id="{8A4D71C3-38E9-C4A7-E341-E8F258C5A844}"/>
              </a:ext>
            </a:extLst>
          </p:cNvPr>
          <p:cNvSpPr txBox="1"/>
          <p:nvPr/>
        </p:nvSpPr>
        <p:spPr>
          <a:xfrm>
            <a:off x="774138" y="2313542"/>
            <a:ext cx="1533906"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Falcon 2000LXS</a:t>
            </a:r>
          </a:p>
        </p:txBody>
      </p:sp>
      <p:sp>
        <p:nvSpPr>
          <p:cNvPr id="16" name="TextBox 15">
            <a:extLst>
              <a:ext uri="{FF2B5EF4-FFF2-40B4-BE49-F238E27FC236}">
                <a16:creationId xmlns:a16="http://schemas.microsoft.com/office/drawing/2014/main" id="{7781632E-C01B-7A18-7597-086EF04815BF}"/>
              </a:ext>
            </a:extLst>
          </p:cNvPr>
          <p:cNvSpPr txBox="1"/>
          <p:nvPr/>
        </p:nvSpPr>
        <p:spPr>
          <a:xfrm>
            <a:off x="3743060" y="1543387"/>
            <a:ext cx="1816491"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2"/>
                </a:solidFill>
              </a:rPr>
              <a:t>Mach 0.88</a:t>
            </a:r>
          </a:p>
          <a:p>
            <a:pPr algn="l"/>
            <a:r>
              <a:rPr lang="en-US" sz="900" dirty="0">
                <a:solidFill>
                  <a:schemeClr val="bg1"/>
                </a:solidFill>
              </a:rPr>
              <a:t>Range at Mach 0.88: </a:t>
            </a:r>
            <a:r>
              <a:rPr lang="en-US" sz="900" dirty="0">
                <a:solidFill>
                  <a:schemeClr val="accent2"/>
                </a:solidFill>
              </a:rPr>
              <a:t>3,950 nm</a:t>
            </a:r>
          </a:p>
          <a:p>
            <a:pPr algn="l"/>
            <a:r>
              <a:rPr lang="en-US" sz="900" dirty="0">
                <a:solidFill>
                  <a:schemeClr val="bg1"/>
                </a:solidFill>
              </a:rPr>
              <a:t>Range at Mach 0.85: </a:t>
            </a:r>
            <a:r>
              <a:rPr lang="en-US" sz="900" dirty="0">
                <a:solidFill>
                  <a:schemeClr val="accent2"/>
                </a:solidFill>
              </a:rPr>
              <a:t>4,200 nm</a:t>
            </a:r>
          </a:p>
        </p:txBody>
      </p:sp>
      <p:sp>
        <p:nvSpPr>
          <p:cNvPr id="17" name="TextBox 16">
            <a:extLst>
              <a:ext uri="{FF2B5EF4-FFF2-40B4-BE49-F238E27FC236}">
                <a16:creationId xmlns:a16="http://schemas.microsoft.com/office/drawing/2014/main" id="{E3ADCC3D-B6E1-2798-CE4E-B6203A0632B5}"/>
              </a:ext>
            </a:extLst>
          </p:cNvPr>
          <p:cNvSpPr txBox="1"/>
          <p:nvPr/>
        </p:nvSpPr>
        <p:spPr>
          <a:xfrm>
            <a:off x="3678173" y="3411131"/>
            <a:ext cx="1828804"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0.84</a:t>
            </a:r>
          </a:p>
          <a:p>
            <a:pPr algn="l"/>
            <a:r>
              <a:rPr lang="en-US" sz="900" dirty="0">
                <a:solidFill>
                  <a:schemeClr val="bg1"/>
                </a:solidFill>
              </a:rPr>
              <a:t>Range at Mach 0.84: </a:t>
            </a:r>
            <a:r>
              <a:rPr lang="en-US" sz="900" dirty="0">
                <a:solidFill>
                  <a:schemeClr val="accent3"/>
                </a:solidFill>
              </a:rPr>
              <a:t>3,628 nm</a:t>
            </a:r>
          </a:p>
          <a:p>
            <a:pPr algn="l"/>
            <a:r>
              <a:rPr lang="en-US" sz="900" dirty="0">
                <a:solidFill>
                  <a:schemeClr val="bg1"/>
                </a:solidFill>
              </a:rPr>
              <a:t>Range at Mach 0.77: </a:t>
            </a:r>
            <a:r>
              <a:rPr lang="en-US" sz="900" dirty="0">
                <a:solidFill>
                  <a:schemeClr val="accent3"/>
                </a:solidFill>
              </a:rPr>
              <a:t>4,281 nm</a:t>
            </a:r>
          </a:p>
        </p:txBody>
      </p:sp>
      <p:sp>
        <p:nvSpPr>
          <p:cNvPr id="18" name="TextBox 17">
            <a:extLst>
              <a:ext uri="{FF2B5EF4-FFF2-40B4-BE49-F238E27FC236}">
                <a16:creationId xmlns:a16="http://schemas.microsoft.com/office/drawing/2014/main" id="{0D9C20A3-25A5-7751-696E-ACE680B89C61}"/>
              </a:ext>
            </a:extLst>
          </p:cNvPr>
          <p:cNvSpPr txBox="1"/>
          <p:nvPr/>
        </p:nvSpPr>
        <p:spPr>
          <a:xfrm>
            <a:off x="6615684" y="3416326"/>
            <a:ext cx="1828804"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0.82</a:t>
            </a:r>
          </a:p>
          <a:p>
            <a:pPr algn="l"/>
            <a:r>
              <a:rPr lang="en-US" sz="900" dirty="0">
                <a:solidFill>
                  <a:schemeClr val="bg1"/>
                </a:solidFill>
              </a:rPr>
              <a:t>Range at Mach 0.82: </a:t>
            </a:r>
            <a:r>
              <a:rPr lang="en-US" sz="900" dirty="0">
                <a:solidFill>
                  <a:schemeClr val="accent3"/>
                </a:solidFill>
              </a:rPr>
              <a:t>3,129 nm</a:t>
            </a:r>
          </a:p>
          <a:p>
            <a:pPr algn="l"/>
            <a:r>
              <a:rPr lang="en-US" sz="900" dirty="0">
                <a:solidFill>
                  <a:schemeClr val="bg1"/>
                </a:solidFill>
              </a:rPr>
              <a:t>Range at Mach 0.74: </a:t>
            </a:r>
            <a:r>
              <a:rPr lang="en-US" sz="900" dirty="0">
                <a:solidFill>
                  <a:schemeClr val="accent3"/>
                </a:solidFill>
              </a:rPr>
              <a:t>3,745 nm</a:t>
            </a:r>
          </a:p>
        </p:txBody>
      </p:sp>
      <p:sp>
        <p:nvSpPr>
          <p:cNvPr id="19" name="TextBox 18">
            <a:extLst>
              <a:ext uri="{FF2B5EF4-FFF2-40B4-BE49-F238E27FC236}">
                <a16:creationId xmlns:a16="http://schemas.microsoft.com/office/drawing/2014/main" id="{3614FB10-46E4-1193-B725-6D7F6BCA0704}"/>
              </a:ext>
            </a:extLst>
          </p:cNvPr>
          <p:cNvSpPr txBox="1"/>
          <p:nvPr/>
        </p:nvSpPr>
        <p:spPr>
          <a:xfrm>
            <a:off x="740662" y="3416325"/>
            <a:ext cx="1828804"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0.84</a:t>
            </a:r>
          </a:p>
          <a:p>
            <a:pPr algn="l"/>
            <a:r>
              <a:rPr lang="en-US" sz="900" dirty="0">
                <a:solidFill>
                  <a:schemeClr val="bg1"/>
                </a:solidFill>
              </a:rPr>
              <a:t>Range at Mach 0.84: </a:t>
            </a:r>
            <a:r>
              <a:rPr lang="en-US" sz="900" dirty="0">
                <a:solidFill>
                  <a:schemeClr val="accent3"/>
                </a:solidFill>
              </a:rPr>
              <a:t>3,160 nm</a:t>
            </a:r>
          </a:p>
          <a:p>
            <a:pPr algn="l"/>
            <a:r>
              <a:rPr lang="en-US" sz="900" dirty="0">
                <a:solidFill>
                  <a:schemeClr val="bg1"/>
                </a:solidFill>
              </a:rPr>
              <a:t>Range at Mach 0.77: </a:t>
            </a:r>
            <a:r>
              <a:rPr lang="en-US" sz="900" dirty="0">
                <a:solidFill>
                  <a:schemeClr val="accent3"/>
                </a:solidFill>
              </a:rPr>
              <a:t>3,809 nm</a:t>
            </a:r>
          </a:p>
        </p:txBody>
      </p:sp>
      <p:pic>
        <p:nvPicPr>
          <p:cNvPr id="5" name="Picture 4" descr="A picture containing plane, transport, airplane, aircraft&#10;&#10;Description automatically generated">
            <a:extLst>
              <a:ext uri="{FF2B5EF4-FFF2-40B4-BE49-F238E27FC236}">
                <a16:creationId xmlns:a16="http://schemas.microsoft.com/office/drawing/2014/main" id="{495C0A66-935F-2E76-BE75-02F9D1D95A72}"/>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2741793" y="410076"/>
            <a:ext cx="3703320" cy="1170432"/>
          </a:xfrm>
          <a:prstGeom prst="rect">
            <a:avLst/>
          </a:prstGeom>
        </p:spPr>
      </p:pic>
      <p:pic>
        <p:nvPicPr>
          <p:cNvPr id="6" name="Picture 5" descr="A brown dog with a black background&#10;&#10;Description automatically generated">
            <a:extLst>
              <a:ext uri="{FF2B5EF4-FFF2-40B4-BE49-F238E27FC236}">
                <a16:creationId xmlns:a16="http://schemas.microsoft.com/office/drawing/2014/main" id="{60C3423D-DF6A-190A-C285-248CCB5A97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6768" y="2429011"/>
            <a:ext cx="2935224" cy="901368"/>
          </a:xfrm>
          <a:prstGeom prst="rect">
            <a:avLst/>
          </a:prstGeom>
        </p:spPr>
      </p:pic>
    </p:spTree>
    <p:extLst>
      <p:ext uri="{BB962C8B-B14F-4D97-AF65-F5344CB8AC3E}">
        <p14:creationId xmlns:p14="http://schemas.microsoft.com/office/powerpoint/2010/main" val="1724726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A0586D3E-ED2E-62A0-73CF-DEA01485BCF4}"/>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2365544" y="2959628"/>
            <a:ext cx="4160520" cy="1188719"/>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33AF37B9-AF91-3B45-D118-6DCBCE665B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2663" y="1726587"/>
            <a:ext cx="3264408" cy="1117948"/>
          </a:xfrm>
          <a:prstGeom prst="rect">
            <a:avLst/>
          </a:prstGeom>
        </p:spPr>
      </p:pic>
      <p:sp>
        <p:nvSpPr>
          <p:cNvPr id="3" name="Footer Placeholder 2">
            <a:extLst>
              <a:ext uri="{FF2B5EF4-FFF2-40B4-BE49-F238E27FC236}">
                <a16:creationId xmlns:a16="http://schemas.microsoft.com/office/drawing/2014/main" id="{0A7489E3-5207-8BC1-1B95-10F16C092BCA}"/>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A95CE959-473C-D0EB-B413-58E1199AA9F7}"/>
              </a:ext>
            </a:extLst>
          </p:cNvPr>
          <p:cNvSpPr>
            <a:spLocks noGrp="1"/>
          </p:cNvSpPr>
          <p:nvPr>
            <p:ph type="sldNum" sz="quarter" idx="11"/>
          </p:nvPr>
        </p:nvSpPr>
        <p:spPr/>
        <p:txBody>
          <a:bodyPr/>
          <a:lstStyle/>
          <a:p>
            <a:fld id="{A88273B2-5A45-D342-8E66-F9BA38060AB7}" type="slidenum">
              <a:rPr lang="en-US" smtClean="0"/>
              <a:pPr/>
              <a:t>44</a:t>
            </a:fld>
            <a:endParaRPr lang="en-US" dirty="0"/>
          </a:p>
        </p:txBody>
      </p:sp>
      <p:sp>
        <p:nvSpPr>
          <p:cNvPr id="12" name="TextBox 11">
            <a:extLst>
              <a:ext uri="{FF2B5EF4-FFF2-40B4-BE49-F238E27FC236}">
                <a16:creationId xmlns:a16="http://schemas.microsoft.com/office/drawing/2014/main" id="{86D49E66-2E42-6FDD-4D88-9685CD5F86CB}"/>
              </a:ext>
            </a:extLst>
          </p:cNvPr>
          <p:cNvSpPr txBox="1"/>
          <p:nvPr/>
        </p:nvSpPr>
        <p:spPr>
          <a:xfrm>
            <a:off x="4034790" y="410076"/>
            <a:ext cx="1074420" cy="369332"/>
          </a:xfrm>
          <a:prstGeom prst="rect">
            <a:avLst/>
          </a:prstGeom>
          <a:noFill/>
        </p:spPr>
        <p:txBody>
          <a:bodyPr wrap="square" rtlCol="0">
            <a:spAutoFit/>
          </a:bodyPr>
          <a:lstStyle/>
          <a:p>
            <a:pPr algn="l"/>
            <a:r>
              <a:rPr lang="en-US" dirty="0">
                <a:solidFill>
                  <a:schemeClr val="accent2"/>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G500</a:t>
            </a:r>
          </a:p>
        </p:txBody>
      </p:sp>
      <p:sp>
        <p:nvSpPr>
          <p:cNvPr id="13" name="TextBox 12">
            <a:extLst>
              <a:ext uri="{FF2B5EF4-FFF2-40B4-BE49-F238E27FC236}">
                <a16:creationId xmlns:a16="http://schemas.microsoft.com/office/drawing/2014/main" id="{C12BF905-7DA5-D842-81EC-D7B09CF2B12E}"/>
              </a:ext>
            </a:extLst>
          </p:cNvPr>
          <p:cNvSpPr txBox="1"/>
          <p:nvPr/>
        </p:nvSpPr>
        <p:spPr>
          <a:xfrm>
            <a:off x="3908656" y="3184224"/>
            <a:ext cx="1200554"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Global 5500</a:t>
            </a:r>
          </a:p>
        </p:txBody>
      </p:sp>
      <p:sp>
        <p:nvSpPr>
          <p:cNvPr id="15" name="TextBox 14">
            <a:extLst>
              <a:ext uri="{FF2B5EF4-FFF2-40B4-BE49-F238E27FC236}">
                <a16:creationId xmlns:a16="http://schemas.microsoft.com/office/drawing/2014/main" id="{8A4D71C3-38E9-C4A7-E341-E8F258C5A844}"/>
              </a:ext>
            </a:extLst>
          </p:cNvPr>
          <p:cNvSpPr txBox="1"/>
          <p:nvPr/>
        </p:nvSpPr>
        <p:spPr>
          <a:xfrm>
            <a:off x="1423059" y="1918983"/>
            <a:ext cx="1011324"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Falcon 7X</a:t>
            </a:r>
          </a:p>
        </p:txBody>
      </p:sp>
      <p:sp>
        <p:nvSpPr>
          <p:cNvPr id="16" name="TextBox 15">
            <a:extLst>
              <a:ext uri="{FF2B5EF4-FFF2-40B4-BE49-F238E27FC236}">
                <a16:creationId xmlns:a16="http://schemas.microsoft.com/office/drawing/2014/main" id="{7781632E-C01B-7A18-7597-086EF04815BF}"/>
              </a:ext>
            </a:extLst>
          </p:cNvPr>
          <p:cNvSpPr txBox="1"/>
          <p:nvPr/>
        </p:nvSpPr>
        <p:spPr>
          <a:xfrm>
            <a:off x="3770493" y="1549652"/>
            <a:ext cx="1812584"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2"/>
                </a:solidFill>
              </a:rPr>
              <a:t>Mach 0.90</a:t>
            </a:r>
          </a:p>
          <a:p>
            <a:pPr algn="l"/>
            <a:r>
              <a:rPr lang="en-US" sz="900" dirty="0">
                <a:solidFill>
                  <a:schemeClr val="bg1"/>
                </a:solidFill>
              </a:rPr>
              <a:t>Range at Mach 0.90: </a:t>
            </a:r>
            <a:r>
              <a:rPr lang="en-US" sz="900" dirty="0">
                <a:solidFill>
                  <a:schemeClr val="accent2"/>
                </a:solidFill>
              </a:rPr>
              <a:t>4,500 nm</a:t>
            </a:r>
          </a:p>
          <a:p>
            <a:pPr algn="l"/>
            <a:r>
              <a:rPr lang="en-US" sz="900" dirty="0">
                <a:solidFill>
                  <a:schemeClr val="bg1"/>
                </a:solidFill>
              </a:rPr>
              <a:t>Range at Mach 0.85: </a:t>
            </a:r>
            <a:r>
              <a:rPr lang="en-US" sz="900" dirty="0">
                <a:solidFill>
                  <a:schemeClr val="accent2"/>
                </a:solidFill>
              </a:rPr>
              <a:t>5,300 nm</a:t>
            </a:r>
          </a:p>
        </p:txBody>
      </p:sp>
      <p:sp>
        <p:nvSpPr>
          <p:cNvPr id="17" name="TextBox 16">
            <a:extLst>
              <a:ext uri="{FF2B5EF4-FFF2-40B4-BE49-F238E27FC236}">
                <a16:creationId xmlns:a16="http://schemas.microsoft.com/office/drawing/2014/main" id="{E3ADCC3D-B6E1-2798-CE4E-B6203A0632B5}"/>
              </a:ext>
            </a:extLst>
          </p:cNvPr>
          <p:cNvSpPr txBox="1"/>
          <p:nvPr/>
        </p:nvSpPr>
        <p:spPr>
          <a:xfrm>
            <a:off x="1023133" y="2829875"/>
            <a:ext cx="1811175"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0.85</a:t>
            </a:r>
          </a:p>
          <a:p>
            <a:pPr algn="l"/>
            <a:r>
              <a:rPr lang="en-US" sz="900" dirty="0">
                <a:solidFill>
                  <a:schemeClr val="bg1"/>
                </a:solidFill>
              </a:rPr>
              <a:t>Range at Mach 0.85: </a:t>
            </a:r>
            <a:r>
              <a:rPr lang="en-US" sz="900" dirty="0">
                <a:solidFill>
                  <a:schemeClr val="accent3"/>
                </a:solidFill>
              </a:rPr>
              <a:t>4,930 nm</a:t>
            </a:r>
          </a:p>
          <a:p>
            <a:pPr algn="l"/>
            <a:r>
              <a:rPr lang="en-US" sz="900" dirty="0">
                <a:solidFill>
                  <a:schemeClr val="bg1"/>
                </a:solidFill>
              </a:rPr>
              <a:t>Range at Mach 0.80: </a:t>
            </a:r>
            <a:r>
              <a:rPr lang="en-US" sz="900" dirty="0">
                <a:solidFill>
                  <a:schemeClr val="accent3"/>
                </a:solidFill>
              </a:rPr>
              <a:t>5,581 nm</a:t>
            </a:r>
          </a:p>
        </p:txBody>
      </p:sp>
      <p:sp>
        <p:nvSpPr>
          <p:cNvPr id="19" name="TextBox 18">
            <a:extLst>
              <a:ext uri="{FF2B5EF4-FFF2-40B4-BE49-F238E27FC236}">
                <a16:creationId xmlns:a16="http://schemas.microsoft.com/office/drawing/2014/main" id="{3614FB10-46E4-1193-B725-6D7F6BCA0704}"/>
              </a:ext>
            </a:extLst>
          </p:cNvPr>
          <p:cNvSpPr txBox="1"/>
          <p:nvPr/>
        </p:nvSpPr>
        <p:spPr>
          <a:xfrm>
            <a:off x="3705645" y="4119027"/>
            <a:ext cx="1830479"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0.88</a:t>
            </a:r>
          </a:p>
          <a:p>
            <a:pPr algn="l"/>
            <a:r>
              <a:rPr lang="en-US" sz="900" dirty="0">
                <a:solidFill>
                  <a:schemeClr val="bg1"/>
                </a:solidFill>
              </a:rPr>
              <a:t>Range at Mach 0.88: </a:t>
            </a:r>
            <a:r>
              <a:rPr lang="en-US" sz="900" dirty="0">
                <a:solidFill>
                  <a:schemeClr val="accent3"/>
                </a:solidFill>
              </a:rPr>
              <a:t>5,340 nm</a:t>
            </a:r>
          </a:p>
          <a:p>
            <a:pPr algn="l"/>
            <a:r>
              <a:rPr lang="en-US" sz="900" dirty="0">
                <a:solidFill>
                  <a:schemeClr val="bg1"/>
                </a:solidFill>
              </a:rPr>
              <a:t>Range at Mach 0.83: </a:t>
            </a:r>
            <a:r>
              <a:rPr lang="en-US" sz="900" dirty="0">
                <a:solidFill>
                  <a:schemeClr val="accent3"/>
                </a:solidFill>
              </a:rPr>
              <a:t>6,063 nm</a:t>
            </a:r>
          </a:p>
        </p:txBody>
      </p:sp>
      <p:pic>
        <p:nvPicPr>
          <p:cNvPr id="6" name="Picture 5" descr="A picture containing plane, transport, airplane, white&#10;&#10;Description automatically generated">
            <a:extLst>
              <a:ext uri="{FF2B5EF4-FFF2-40B4-BE49-F238E27FC236}">
                <a16:creationId xmlns:a16="http://schemas.microsoft.com/office/drawing/2014/main" id="{86B1EE5C-D1FA-FBED-2197-694E486423A4}"/>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2664069" y="329937"/>
            <a:ext cx="3913632" cy="1188720"/>
          </a:xfrm>
          <a:prstGeom prst="rect">
            <a:avLst/>
          </a:prstGeom>
        </p:spPr>
      </p:pic>
      <p:pic>
        <p:nvPicPr>
          <p:cNvPr id="22" name="Picture 21">
            <a:extLst>
              <a:ext uri="{FF2B5EF4-FFF2-40B4-BE49-F238E27FC236}">
                <a16:creationId xmlns:a16="http://schemas.microsoft.com/office/drawing/2014/main" id="{E92A5A6F-6513-5DDB-D703-65DB4692C0EB}"/>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5379883" y="1710679"/>
            <a:ext cx="3621024" cy="1133856"/>
          </a:xfrm>
          <a:prstGeom prst="rect">
            <a:avLst/>
          </a:prstGeom>
        </p:spPr>
      </p:pic>
      <p:sp>
        <p:nvSpPr>
          <p:cNvPr id="23" name="TextBox 22">
            <a:extLst>
              <a:ext uri="{FF2B5EF4-FFF2-40B4-BE49-F238E27FC236}">
                <a16:creationId xmlns:a16="http://schemas.microsoft.com/office/drawing/2014/main" id="{B377CB58-D1A5-EA72-274E-CEBBF67A7509}"/>
              </a:ext>
            </a:extLst>
          </p:cNvPr>
          <p:cNvSpPr txBox="1"/>
          <p:nvPr/>
        </p:nvSpPr>
        <p:spPr>
          <a:xfrm>
            <a:off x="6783155" y="1918983"/>
            <a:ext cx="1017674"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Falcon 6X</a:t>
            </a:r>
          </a:p>
        </p:txBody>
      </p:sp>
      <p:sp>
        <p:nvSpPr>
          <p:cNvPr id="24" name="TextBox 23">
            <a:extLst>
              <a:ext uri="{FF2B5EF4-FFF2-40B4-BE49-F238E27FC236}">
                <a16:creationId xmlns:a16="http://schemas.microsoft.com/office/drawing/2014/main" id="{4B880609-13EF-2829-DBEB-8D72CBCE4608}"/>
              </a:ext>
            </a:extLst>
          </p:cNvPr>
          <p:cNvSpPr txBox="1"/>
          <p:nvPr/>
        </p:nvSpPr>
        <p:spPr>
          <a:xfrm>
            <a:off x="6460091" y="2844535"/>
            <a:ext cx="1811174"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0.85</a:t>
            </a:r>
          </a:p>
          <a:p>
            <a:pPr algn="l"/>
            <a:r>
              <a:rPr lang="en-US" sz="900" dirty="0">
                <a:solidFill>
                  <a:schemeClr val="bg1"/>
                </a:solidFill>
              </a:rPr>
              <a:t>Range at Mach 0.85: </a:t>
            </a:r>
            <a:r>
              <a:rPr lang="en-US" sz="900" dirty="0">
                <a:solidFill>
                  <a:schemeClr val="accent3"/>
                </a:solidFill>
              </a:rPr>
              <a:t>5,100 nm</a:t>
            </a:r>
          </a:p>
          <a:p>
            <a:pPr algn="l"/>
            <a:r>
              <a:rPr lang="en-US" sz="900" dirty="0">
                <a:solidFill>
                  <a:schemeClr val="bg1"/>
                </a:solidFill>
              </a:rPr>
              <a:t>Range at Mach 0.80: </a:t>
            </a:r>
            <a:r>
              <a:rPr lang="en-US" sz="900" dirty="0">
                <a:solidFill>
                  <a:schemeClr val="accent3"/>
                </a:solidFill>
              </a:rPr>
              <a:t>5,500 nm</a:t>
            </a:r>
          </a:p>
        </p:txBody>
      </p:sp>
    </p:spTree>
    <p:extLst>
      <p:ext uri="{BB962C8B-B14F-4D97-AF65-F5344CB8AC3E}">
        <p14:creationId xmlns:p14="http://schemas.microsoft.com/office/powerpoint/2010/main" val="164746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hape&#10;&#10;Description automatically generated with medium confidence">
            <a:extLst>
              <a:ext uri="{FF2B5EF4-FFF2-40B4-BE49-F238E27FC236}">
                <a16:creationId xmlns:a16="http://schemas.microsoft.com/office/drawing/2014/main" id="{3C516F65-6847-FB5D-989D-B2C97BA9A958}"/>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330454" y="2222260"/>
            <a:ext cx="3447288" cy="1207008"/>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4BDC0F68-7CEE-E3B6-E215-35D5555BA4A2}"/>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543298" y="2250770"/>
            <a:ext cx="4270248" cy="1179576"/>
          </a:xfrm>
          <a:prstGeom prst="rect">
            <a:avLst/>
          </a:prstGeom>
        </p:spPr>
      </p:pic>
      <p:sp>
        <p:nvSpPr>
          <p:cNvPr id="3" name="Footer Placeholder 2">
            <a:extLst>
              <a:ext uri="{FF2B5EF4-FFF2-40B4-BE49-F238E27FC236}">
                <a16:creationId xmlns:a16="http://schemas.microsoft.com/office/drawing/2014/main" id="{0A7489E3-5207-8BC1-1B95-10F16C092BCA}"/>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A95CE959-473C-D0EB-B413-58E1199AA9F7}"/>
              </a:ext>
            </a:extLst>
          </p:cNvPr>
          <p:cNvSpPr>
            <a:spLocks noGrp="1"/>
          </p:cNvSpPr>
          <p:nvPr>
            <p:ph type="sldNum" sz="quarter" idx="11"/>
          </p:nvPr>
        </p:nvSpPr>
        <p:spPr/>
        <p:txBody>
          <a:bodyPr/>
          <a:lstStyle/>
          <a:p>
            <a:fld id="{A88273B2-5A45-D342-8E66-F9BA38060AB7}" type="slidenum">
              <a:rPr lang="en-US" smtClean="0"/>
              <a:pPr/>
              <a:t>45</a:t>
            </a:fld>
            <a:endParaRPr lang="en-US" dirty="0"/>
          </a:p>
        </p:txBody>
      </p:sp>
      <p:sp>
        <p:nvSpPr>
          <p:cNvPr id="12" name="TextBox 11">
            <a:extLst>
              <a:ext uri="{FF2B5EF4-FFF2-40B4-BE49-F238E27FC236}">
                <a16:creationId xmlns:a16="http://schemas.microsoft.com/office/drawing/2014/main" id="{86D49E66-2E42-6FDD-4D88-9685CD5F86CB}"/>
              </a:ext>
            </a:extLst>
          </p:cNvPr>
          <p:cNvSpPr txBox="1"/>
          <p:nvPr/>
        </p:nvSpPr>
        <p:spPr>
          <a:xfrm>
            <a:off x="4034790" y="410076"/>
            <a:ext cx="1074420" cy="369332"/>
          </a:xfrm>
          <a:prstGeom prst="rect">
            <a:avLst/>
          </a:prstGeom>
          <a:noFill/>
        </p:spPr>
        <p:txBody>
          <a:bodyPr wrap="square" rtlCol="0">
            <a:spAutoFit/>
          </a:bodyPr>
          <a:lstStyle/>
          <a:p>
            <a:pPr algn="l"/>
            <a:r>
              <a:rPr lang="en-US" dirty="0">
                <a:solidFill>
                  <a:schemeClr val="accent2"/>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G600</a:t>
            </a:r>
          </a:p>
        </p:txBody>
      </p:sp>
      <p:sp>
        <p:nvSpPr>
          <p:cNvPr id="13" name="TextBox 12">
            <a:extLst>
              <a:ext uri="{FF2B5EF4-FFF2-40B4-BE49-F238E27FC236}">
                <a16:creationId xmlns:a16="http://schemas.microsoft.com/office/drawing/2014/main" id="{C12BF905-7DA5-D842-81EC-D7B09CF2B12E}"/>
              </a:ext>
            </a:extLst>
          </p:cNvPr>
          <p:cNvSpPr txBox="1"/>
          <p:nvPr/>
        </p:nvSpPr>
        <p:spPr>
          <a:xfrm>
            <a:off x="1408967" y="2360716"/>
            <a:ext cx="1200554"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Falcon 8X</a:t>
            </a:r>
          </a:p>
        </p:txBody>
      </p:sp>
      <p:sp>
        <p:nvSpPr>
          <p:cNvPr id="16" name="TextBox 15">
            <a:extLst>
              <a:ext uri="{FF2B5EF4-FFF2-40B4-BE49-F238E27FC236}">
                <a16:creationId xmlns:a16="http://schemas.microsoft.com/office/drawing/2014/main" id="{7781632E-C01B-7A18-7597-086EF04815BF}"/>
              </a:ext>
            </a:extLst>
          </p:cNvPr>
          <p:cNvSpPr txBox="1"/>
          <p:nvPr/>
        </p:nvSpPr>
        <p:spPr>
          <a:xfrm>
            <a:off x="3721607" y="1553486"/>
            <a:ext cx="1855141"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2"/>
                </a:solidFill>
              </a:rPr>
              <a:t>Mach 0.90</a:t>
            </a:r>
          </a:p>
          <a:p>
            <a:pPr algn="l"/>
            <a:r>
              <a:rPr lang="en-US" sz="900" dirty="0">
                <a:solidFill>
                  <a:schemeClr val="bg1"/>
                </a:solidFill>
              </a:rPr>
              <a:t>Range at Mach 0.90: </a:t>
            </a:r>
            <a:r>
              <a:rPr lang="en-US" sz="900" dirty="0">
                <a:solidFill>
                  <a:schemeClr val="accent2"/>
                </a:solidFill>
              </a:rPr>
              <a:t>5,600 nm</a:t>
            </a:r>
          </a:p>
          <a:p>
            <a:pPr algn="l"/>
            <a:r>
              <a:rPr lang="en-US" sz="900" dirty="0">
                <a:solidFill>
                  <a:schemeClr val="bg1"/>
                </a:solidFill>
              </a:rPr>
              <a:t>Range at Mach 0.85: </a:t>
            </a:r>
            <a:r>
              <a:rPr lang="en-US" sz="900" dirty="0">
                <a:solidFill>
                  <a:schemeClr val="accent2"/>
                </a:solidFill>
              </a:rPr>
              <a:t>6,600 nm</a:t>
            </a:r>
          </a:p>
        </p:txBody>
      </p:sp>
      <p:sp>
        <p:nvSpPr>
          <p:cNvPr id="18" name="TextBox 17">
            <a:extLst>
              <a:ext uri="{FF2B5EF4-FFF2-40B4-BE49-F238E27FC236}">
                <a16:creationId xmlns:a16="http://schemas.microsoft.com/office/drawing/2014/main" id="{0D9C20A3-25A5-7751-696E-ACE680B89C61}"/>
              </a:ext>
            </a:extLst>
          </p:cNvPr>
          <p:cNvSpPr txBox="1"/>
          <p:nvPr/>
        </p:nvSpPr>
        <p:spPr>
          <a:xfrm>
            <a:off x="5776631" y="3447734"/>
            <a:ext cx="1803579"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0.88</a:t>
            </a:r>
          </a:p>
          <a:p>
            <a:pPr algn="l"/>
            <a:r>
              <a:rPr lang="en-US" sz="900" dirty="0">
                <a:solidFill>
                  <a:schemeClr val="bg1"/>
                </a:solidFill>
              </a:rPr>
              <a:t>Range at Mach 0.88: </a:t>
            </a:r>
            <a:r>
              <a:rPr lang="en-US" sz="900" dirty="0">
                <a:solidFill>
                  <a:schemeClr val="accent3"/>
                </a:solidFill>
              </a:rPr>
              <a:t>5,387 nm</a:t>
            </a:r>
          </a:p>
          <a:p>
            <a:pPr algn="l"/>
            <a:r>
              <a:rPr lang="en-US" sz="900" dirty="0">
                <a:solidFill>
                  <a:schemeClr val="bg1"/>
                </a:solidFill>
              </a:rPr>
              <a:t>Range at Mach 0.83: </a:t>
            </a:r>
            <a:r>
              <a:rPr lang="en-US" sz="900" dirty="0">
                <a:solidFill>
                  <a:schemeClr val="accent3"/>
                </a:solidFill>
              </a:rPr>
              <a:t>6,780 nm</a:t>
            </a:r>
          </a:p>
        </p:txBody>
      </p:sp>
      <p:sp>
        <p:nvSpPr>
          <p:cNvPr id="19" name="TextBox 18">
            <a:extLst>
              <a:ext uri="{FF2B5EF4-FFF2-40B4-BE49-F238E27FC236}">
                <a16:creationId xmlns:a16="http://schemas.microsoft.com/office/drawing/2014/main" id="{3614FB10-46E4-1193-B725-6D7F6BCA0704}"/>
              </a:ext>
            </a:extLst>
          </p:cNvPr>
          <p:cNvSpPr txBox="1"/>
          <p:nvPr/>
        </p:nvSpPr>
        <p:spPr>
          <a:xfrm>
            <a:off x="1152308" y="3447734"/>
            <a:ext cx="1803579"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0.85</a:t>
            </a:r>
          </a:p>
          <a:p>
            <a:pPr algn="l"/>
            <a:r>
              <a:rPr lang="en-US" sz="900" dirty="0">
                <a:solidFill>
                  <a:schemeClr val="bg1"/>
                </a:solidFill>
              </a:rPr>
              <a:t>Range at Mach 0.85: </a:t>
            </a:r>
            <a:r>
              <a:rPr lang="en-US" sz="900" dirty="0">
                <a:solidFill>
                  <a:schemeClr val="accent3"/>
                </a:solidFill>
              </a:rPr>
              <a:t>5,421 nm</a:t>
            </a:r>
          </a:p>
          <a:p>
            <a:pPr algn="l"/>
            <a:r>
              <a:rPr lang="en-US" sz="900" dirty="0">
                <a:solidFill>
                  <a:schemeClr val="bg1"/>
                </a:solidFill>
              </a:rPr>
              <a:t>Range at Mach 0.80: </a:t>
            </a:r>
            <a:r>
              <a:rPr lang="en-US" sz="900" dirty="0">
                <a:solidFill>
                  <a:schemeClr val="accent3"/>
                </a:solidFill>
              </a:rPr>
              <a:t>6,153 nm</a:t>
            </a:r>
          </a:p>
        </p:txBody>
      </p:sp>
      <p:pic>
        <p:nvPicPr>
          <p:cNvPr id="5" name="Picture 4" descr="A picture containing transport, airplane, aircraft&#10;&#10;Description automatically generated">
            <a:extLst>
              <a:ext uri="{FF2B5EF4-FFF2-40B4-BE49-F238E27FC236}">
                <a16:creationId xmlns:a16="http://schemas.microsoft.com/office/drawing/2014/main" id="{6AB8C42A-5A20-D1F1-4643-938471EDCEFB}"/>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2554478" y="368844"/>
            <a:ext cx="4123944" cy="1170432"/>
          </a:xfrm>
          <a:prstGeom prst="rect">
            <a:avLst/>
          </a:prstGeom>
        </p:spPr>
      </p:pic>
      <p:sp>
        <p:nvSpPr>
          <p:cNvPr id="24" name="TextBox 23">
            <a:extLst>
              <a:ext uri="{FF2B5EF4-FFF2-40B4-BE49-F238E27FC236}">
                <a16:creationId xmlns:a16="http://schemas.microsoft.com/office/drawing/2014/main" id="{500668F1-1023-8075-8972-15F11C4E5004}"/>
              </a:ext>
            </a:extLst>
          </p:cNvPr>
          <p:cNvSpPr txBox="1"/>
          <p:nvPr/>
        </p:nvSpPr>
        <p:spPr>
          <a:xfrm>
            <a:off x="6078144" y="2360716"/>
            <a:ext cx="1200554"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Global 6500</a:t>
            </a:r>
          </a:p>
        </p:txBody>
      </p:sp>
    </p:spTree>
    <p:extLst>
      <p:ext uri="{BB962C8B-B14F-4D97-AF65-F5344CB8AC3E}">
        <p14:creationId xmlns:p14="http://schemas.microsoft.com/office/powerpoint/2010/main" val="3453177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E40FBC-B170-BA79-37FC-75099AB289F9}"/>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41148" y="2427498"/>
            <a:ext cx="4709160" cy="1280160"/>
          </a:xfrm>
          <a:prstGeom prst="rect">
            <a:avLst/>
          </a:prstGeom>
        </p:spPr>
      </p:pic>
      <p:pic>
        <p:nvPicPr>
          <p:cNvPr id="17" name="Picture 16">
            <a:extLst>
              <a:ext uri="{FF2B5EF4-FFF2-40B4-BE49-F238E27FC236}">
                <a16:creationId xmlns:a16="http://schemas.microsoft.com/office/drawing/2014/main" id="{94ACDCB4-2360-C543-3808-C6DA338C86CA}"/>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329684" y="2456564"/>
            <a:ext cx="4773168" cy="1252728"/>
          </a:xfrm>
          <a:prstGeom prst="rect">
            <a:avLst/>
          </a:prstGeom>
        </p:spPr>
      </p:pic>
      <p:sp>
        <p:nvSpPr>
          <p:cNvPr id="3" name="Footer Placeholder 2">
            <a:extLst>
              <a:ext uri="{FF2B5EF4-FFF2-40B4-BE49-F238E27FC236}">
                <a16:creationId xmlns:a16="http://schemas.microsoft.com/office/drawing/2014/main" id="{0A7489E3-5207-8BC1-1B95-10F16C092BCA}"/>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A95CE959-473C-D0EB-B413-58E1199AA9F7}"/>
              </a:ext>
            </a:extLst>
          </p:cNvPr>
          <p:cNvSpPr>
            <a:spLocks noGrp="1"/>
          </p:cNvSpPr>
          <p:nvPr>
            <p:ph type="sldNum" sz="quarter" idx="11"/>
          </p:nvPr>
        </p:nvSpPr>
        <p:spPr/>
        <p:txBody>
          <a:bodyPr/>
          <a:lstStyle/>
          <a:p>
            <a:fld id="{A88273B2-5A45-D342-8E66-F9BA38060AB7}" type="slidenum">
              <a:rPr lang="en-US" smtClean="0"/>
              <a:pPr/>
              <a:t>46</a:t>
            </a:fld>
            <a:endParaRPr lang="en-US" dirty="0"/>
          </a:p>
        </p:txBody>
      </p:sp>
      <p:sp>
        <p:nvSpPr>
          <p:cNvPr id="12" name="TextBox 11">
            <a:extLst>
              <a:ext uri="{FF2B5EF4-FFF2-40B4-BE49-F238E27FC236}">
                <a16:creationId xmlns:a16="http://schemas.microsoft.com/office/drawing/2014/main" id="{86D49E66-2E42-6FDD-4D88-9685CD5F86CB}"/>
              </a:ext>
            </a:extLst>
          </p:cNvPr>
          <p:cNvSpPr txBox="1"/>
          <p:nvPr/>
        </p:nvSpPr>
        <p:spPr>
          <a:xfrm>
            <a:off x="4045585" y="387072"/>
            <a:ext cx="1052830" cy="369332"/>
          </a:xfrm>
          <a:prstGeom prst="rect">
            <a:avLst/>
          </a:prstGeom>
          <a:noFill/>
        </p:spPr>
        <p:txBody>
          <a:bodyPr wrap="square" rtlCol="0">
            <a:spAutoFit/>
          </a:bodyPr>
          <a:lstStyle/>
          <a:p>
            <a:pPr algn="l"/>
            <a:r>
              <a:rPr lang="en-US" dirty="0">
                <a:solidFill>
                  <a:schemeClr val="accent2"/>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G700</a:t>
            </a:r>
          </a:p>
        </p:txBody>
      </p:sp>
      <p:sp>
        <p:nvSpPr>
          <p:cNvPr id="13" name="TextBox 12">
            <a:extLst>
              <a:ext uri="{FF2B5EF4-FFF2-40B4-BE49-F238E27FC236}">
                <a16:creationId xmlns:a16="http://schemas.microsoft.com/office/drawing/2014/main" id="{C12BF905-7DA5-D842-81EC-D7B09CF2B12E}"/>
              </a:ext>
            </a:extLst>
          </p:cNvPr>
          <p:cNvSpPr txBox="1"/>
          <p:nvPr/>
        </p:nvSpPr>
        <p:spPr>
          <a:xfrm>
            <a:off x="1408967" y="2632528"/>
            <a:ext cx="1200554"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Falcon 10X</a:t>
            </a:r>
          </a:p>
        </p:txBody>
      </p:sp>
      <p:sp>
        <p:nvSpPr>
          <p:cNvPr id="14" name="TextBox 13">
            <a:extLst>
              <a:ext uri="{FF2B5EF4-FFF2-40B4-BE49-F238E27FC236}">
                <a16:creationId xmlns:a16="http://schemas.microsoft.com/office/drawing/2014/main" id="{A62B71FB-5BFE-C2E6-6900-E3ED58CBD2D3}"/>
              </a:ext>
            </a:extLst>
          </p:cNvPr>
          <p:cNvSpPr txBox="1"/>
          <p:nvPr/>
        </p:nvSpPr>
        <p:spPr>
          <a:xfrm>
            <a:off x="6113070" y="2642144"/>
            <a:ext cx="1206396"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Global 7500</a:t>
            </a:r>
          </a:p>
        </p:txBody>
      </p:sp>
      <p:sp>
        <p:nvSpPr>
          <p:cNvPr id="16" name="TextBox 15">
            <a:extLst>
              <a:ext uri="{FF2B5EF4-FFF2-40B4-BE49-F238E27FC236}">
                <a16:creationId xmlns:a16="http://schemas.microsoft.com/office/drawing/2014/main" id="{7781632E-C01B-7A18-7597-086EF04815BF}"/>
              </a:ext>
            </a:extLst>
          </p:cNvPr>
          <p:cNvSpPr txBox="1"/>
          <p:nvPr/>
        </p:nvSpPr>
        <p:spPr>
          <a:xfrm>
            <a:off x="3721608" y="1639401"/>
            <a:ext cx="1819656" cy="523220"/>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2"/>
                </a:solidFill>
              </a:rPr>
              <a:t>Mach 0.90</a:t>
            </a:r>
          </a:p>
          <a:p>
            <a:pPr algn="l"/>
            <a:r>
              <a:rPr lang="en-US" sz="900" dirty="0">
                <a:solidFill>
                  <a:schemeClr val="bg1"/>
                </a:solidFill>
              </a:rPr>
              <a:t>Range at Mach 0.90: </a:t>
            </a:r>
            <a:r>
              <a:rPr lang="en-US" sz="900" dirty="0">
                <a:solidFill>
                  <a:schemeClr val="accent2"/>
                </a:solidFill>
              </a:rPr>
              <a:t>6,400 nm</a:t>
            </a:r>
          </a:p>
          <a:p>
            <a:pPr algn="l"/>
            <a:r>
              <a:rPr lang="en-US" sz="900" dirty="0">
                <a:solidFill>
                  <a:schemeClr val="bg1"/>
                </a:solidFill>
              </a:rPr>
              <a:t>Range at Mach 0.85: </a:t>
            </a:r>
            <a:r>
              <a:rPr lang="en-US" sz="900" dirty="0">
                <a:solidFill>
                  <a:schemeClr val="accent2"/>
                </a:solidFill>
              </a:rPr>
              <a:t>7,700 nm</a:t>
            </a:r>
          </a:p>
        </p:txBody>
      </p:sp>
      <p:sp>
        <p:nvSpPr>
          <p:cNvPr id="8" name="TextBox 7">
            <a:extLst>
              <a:ext uri="{FF2B5EF4-FFF2-40B4-BE49-F238E27FC236}">
                <a16:creationId xmlns:a16="http://schemas.microsoft.com/office/drawing/2014/main" id="{82BEA93C-08D4-803E-3F9B-F8A33815E6D5}"/>
              </a:ext>
            </a:extLst>
          </p:cNvPr>
          <p:cNvSpPr txBox="1"/>
          <p:nvPr/>
        </p:nvSpPr>
        <p:spPr>
          <a:xfrm>
            <a:off x="1252194" y="3707658"/>
            <a:ext cx="1812900"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0.90</a:t>
            </a:r>
          </a:p>
          <a:p>
            <a:pPr algn="l"/>
            <a:r>
              <a:rPr lang="en-US" sz="900" dirty="0">
                <a:solidFill>
                  <a:schemeClr val="bg1"/>
                </a:solidFill>
              </a:rPr>
              <a:t>Range at Mach 0.90: </a:t>
            </a:r>
            <a:r>
              <a:rPr lang="en-US" sz="900" dirty="0">
                <a:solidFill>
                  <a:schemeClr val="accent3"/>
                </a:solidFill>
              </a:rPr>
              <a:t>Unknown</a:t>
            </a:r>
          </a:p>
          <a:p>
            <a:pPr algn="l"/>
            <a:r>
              <a:rPr lang="en-US" sz="900" dirty="0">
                <a:solidFill>
                  <a:schemeClr val="bg1"/>
                </a:solidFill>
              </a:rPr>
              <a:t>Range at Mach 0.85: </a:t>
            </a:r>
            <a:r>
              <a:rPr lang="en-US" sz="900" dirty="0">
                <a:solidFill>
                  <a:schemeClr val="accent3"/>
                </a:solidFill>
              </a:rPr>
              <a:t>7,500nm</a:t>
            </a:r>
          </a:p>
        </p:txBody>
      </p:sp>
      <p:sp>
        <p:nvSpPr>
          <p:cNvPr id="10" name="TextBox 9">
            <a:extLst>
              <a:ext uri="{FF2B5EF4-FFF2-40B4-BE49-F238E27FC236}">
                <a16:creationId xmlns:a16="http://schemas.microsoft.com/office/drawing/2014/main" id="{343B46FD-D813-862A-928E-6FAB1430E58D}"/>
              </a:ext>
            </a:extLst>
          </p:cNvPr>
          <p:cNvSpPr txBox="1"/>
          <p:nvPr/>
        </p:nvSpPr>
        <p:spPr>
          <a:xfrm>
            <a:off x="5809818" y="3707657"/>
            <a:ext cx="1812900"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0.90</a:t>
            </a:r>
          </a:p>
          <a:p>
            <a:pPr algn="l"/>
            <a:r>
              <a:rPr lang="en-US" sz="900" dirty="0">
                <a:solidFill>
                  <a:schemeClr val="bg1"/>
                </a:solidFill>
              </a:rPr>
              <a:t>Range at Mach 0.90: </a:t>
            </a:r>
            <a:r>
              <a:rPr lang="en-US" sz="900" dirty="0">
                <a:solidFill>
                  <a:schemeClr val="accent3"/>
                </a:solidFill>
              </a:rPr>
              <a:t>6,000 nm</a:t>
            </a:r>
          </a:p>
          <a:p>
            <a:pPr algn="l"/>
            <a:r>
              <a:rPr lang="en-US" sz="900" dirty="0">
                <a:solidFill>
                  <a:schemeClr val="bg1"/>
                </a:solidFill>
              </a:rPr>
              <a:t>Range at Mach 0.85: </a:t>
            </a:r>
            <a:r>
              <a:rPr lang="en-US" sz="900" dirty="0">
                <a:solidFill>
                  <a:schemeClr val="accent3"/>
                </a:solidFill>
              </a:rPr>
              <a:t>7,700 nm</a:t>
            </a:r>
          </a:p>
        </p:txBody>
      </p:sp>
      <p:pic>
        <p:nvPicPr>
          <p:cNvPr id="11" name="Picture 10" descr="A picture containing kitchen appliance, stove&#10;&#10;Description automatically generated">
            <a:extLst>
              <a:ext uri="{FF2B5EF4-FFF2-40B4-BE49-F238E27FC236}">
                <a16:creationId xmlns:a16="http://schemas.microsoft.com/office/drawing/2014/main" id="{486226DA-6120-C273-A14F-3375624B73FC}"/>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2212848" y="403973"/>
            <a:ext cx="4718304" cy="1179576"/>
          </a:xfrm>
          <a:prstGeom prst="rect">
            <a:avLst/>
          </a:prstGeom>
        </p:spPr>
      </p:pic>
    </p:spTree>
    <p:extLst>
      <p:ext uri="{BB962C8B-B14F-4D97-AF65-F5344CB8AC3E}">
        <p14:creationId xmlns:p14="http://schemas.microsoft.com/office/powerpoint/2010/main" val="1407887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airplane with round windows&#10;&#10;Description automatically generated">
            <a:extLst>
              <a:ext uri="{FF2B5EF4-FFF2-40B4-BE49-F238E27FC236}">
                <a16:creationId xmlns:a16="http://schemas.microsoft.com/office/drawing/2014/main" id="{D609CBAC-D4DD-22FF-70A8-15D70E2F05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4572" y="467988"/>
            <a:ext cx="4340352" cy="1130300"/>
          </a:xfrm>
          <a:prstGeom prst="rect">
            <a:avLst/>
          </a:prstGeom>
        </p:spPr>
      </p:pic>
      <p:pic>
        <p:nvPicPr>
          <p:cNvPr id="5" name="Picture 4">
            <a:extLst>
              <a:ext uri="{FF2B5EF4-FFF2-40B4-BE49-F238E27FC236}">
                <a16:creationId xmlns:a16="http://schemas.microsoft.com/office/drawing/2014/main" id="{2CE40FBC-B170-BA79-37FC-75099AB289F9}"/>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1148" y="2427498"/>
            <a:ext cx="4709160" cy="1280160"/>
          </a:xfrm>
          <a:prstGeom prst="rect">
            <a:avLst/>
          </a:prstGeom>
        </p:spPr>
      </p:pic>
      <p:pic>
        <p:nvPicPr>
          <p:cNvPr id="17" name="Picture 16">
            <a:extLst>
              <a:ext uri="{FF2B5EF4-FFF2-40B4-BE49-F238E27FC236}">
                <a16:creationId xmlns:a16="http://schemas.microsoft.com/office/drawing/2014/main" id="{94ACDCB4-2360-C543-3808-C6DA338C86CA}"/>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329684" y="2456564"/>
            <a:ext cx="4773168" cy="1252728"/>
          </a:xfrm>
          <a:prstGeom prst="rect">
            <a:avLst/>
          </a:prstGeom>
        </p:spPr>
      </p:pic>
      <p:sp>
        <p:nvSpPr>
          <p:cNvPr id="3" name="Footer Placeholder 2">
            <a:extLst>
              <a:ext uri="{FF2B5EF4-FFF2-40B4-BE49-F238E27FC236}">
                <a16:creationId xmlns:a16="http://schemas.microsoft.com/office/drawing/2014/main" id="{0A7489E3-5207-8BC1-1B95-10F16C092BCA}"/>
              </a:ext>
            </a:extLst>
          </p:cNvPr>
          <p:cNvSpPr>
            <a:spLocks noGrp="1"/>
          </p:cNvSpPr>
          <p:nvPr>
            <p:ph type="ftr" sz="quarter" idx="10"/>
          </p:nvPr>
        </p:nvSpPr>
        <p:spPr/>
        <p:txBody>
          <a:bodyPr/>
          <a:lstStyle/>
          <a:p>
            <a:r>
              <a:rPr lang="en-US"/>
              <a:t>Gulfstream Proprietary Information  |  </a:t>
            </a:r>
            <a:endParaRPr lang="en-US" dirty="0"/>
          </a:p>
        </p:txBody>
      </p:sp>
      <p:sp>
        <p:nvSpPr>
          <p:cNvPr id="4" name="Slide Number Placeholder 3">
            <a:extLst>
              <a:ext uri="{FF2B5EF4-FFF2-40B4-BE49-F238E27FC236}">
                <a16:creationId xmlns:a16="http://schemas.microsoft.com/office/drawing/2014/main" id="{A95CE959-473C-D0EB-B413-58E1199AA9F7}"/>
              </a:ext>
            </a:extLst>
          </p:cNvPr>
          <p:cNvSpPr>
            <a:spLocks noGrp="1"/>
          </p:cNvSpPr>
          <p:nvPr>
            <p:ph type="sldNum" sz="quarter" idx="11"/>
          </p:nvPr>
        </p:nvSpPr>
        <p:spPr/>
        <p:txBody>
          <a:bodyPr/>
          <a:lstStyle/>
          <a:p>
            <a:fld id="{A88273B2-5A45-D342-8E66-F9BA38060AB7}" type="slidenum">
              <a:rPr lang="en-US" smtClean="0"/>
              <a:pPr/>
              <a:t>47</a:t>
            </a:fld>
            <a:endParaRPr lang="en-US" dirty="0"/>
          </a:p>
        </p:txBody>
      </p:sp>
      <p:sp>
        <p:nvSpPr>
          <p:cNvPr id="12" name="TextBox 11">
            <a:extLst>
              <a:ext uri="{FF2B5EF4-FFF2-40B4-BE49-F238E27FC236}">
                <a16:creationId xmlns:a16="http://schemas.microsoft.com/office/drawing/2014/main" id="{86D49E66-2E42-6FDD-4D88-9685CD5F86CB}"/>
              </a:ext>
            </a:extLst>
          </p:cNvPr>
          <p:cNvSpPr txBox="1"/>
          <p:nvPr/>
        </p:nvSpPr>
        <p:spPr>
          <a:xfrm>
            <a:off x="4045584" y="387072"/>
            <a:ext cx="1105535" cy="369332"/>
          </a:xfrm>
          <a:prstGeom prst="rect">
            <a:avLst/>
          </a:prstGeom>
          <a:noFill/>
        </p:spPr>
        <p:txBody>
          <a:bodyPr wrap="square" rtlCol="0">
            <a:spAutoFit/>
          </a:bodyPr>
          <a:lstStyle/>
          <a:p>
            <a:pPr algn="l"/>
            <a:r>
              <a:rPr lang="en-US" dirty="0">
                <a:solidFill>
                  <a:schemeClr val="accent2"/>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G800</a:t>
            </a:r>
          </a:p>
        </p:txBody>
      </p:sp>
      <p:sp>
        <p:nvSpPr>
          <p:cNvPr id="13" name="TextBox 12">
            <a:extLst>
              <a:ext uri="{FF2B5EF4-FFF2-40B4-BE49-F238E27FC236}">
                <a16:creationId xmlns:a16="http://schemas.microsoft.com/office/drawing/2014/main" id="{C12BF905-7DA5-D842-81EC-D7B09CF2B12E}"/>
              </a:ext>
            </a:extLst>
          </p:cNvPr>
          <p:cNvSpPr txBox="1"/>
          <p:nvPr/>
        </p:nvSpPr>
        <p:spPr>
          <a:xfrm>
            <a:off x="1408967" y="2632528"/>
            <a:ext cx="1200554"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Falcon 10X</a:t>
            </a:r>
          </a:p>
        </p:txBody>
      </p:sp>
      <p:sp>
        <p:nvSpPr>
          <p:cNvPr id="14" name="TextBox 13">
            <a:extLst>
              <a:ext uri="{FF2B5EF4-FFF2-40B4-BE49-F238E27FC236}">
                <a16:creationId xmlns:a16="http://schemas.microsoft.com/office/drawing/2014/main" id="{A62B71FB-5BFE-C2E6-6900-E3ED58CBD2D3}"/>
              </a:ext>
            </a:extLst>
          </p:cNvPr>
          <p:cNvSpPr txBox="1"/>
          <p:nvPr/>
        </p:nvSpPr>
        <p:spPr>
          <a:xfrm>
            <a:off x="6113070" y="2642144"/>
            <a:ext cx="1206396" cy="307777"/>
          </a:xfrm>
          <a:prstGeom prst="rect">
            <a:avLst/>
          </a:prstGeom>
          <a:noFill/>
        </p:spPr>
        <p:txBody>
          <a:bodyPr wrap="square" rtlCol="0">
            <a:spAutoFit/>
          </a:bodyPr>
          <a:lstStyle/>
          <a:p>
            <a:pPr algn="l"/>
            <a:r>
              <a:rPr lang="en-US" sz="1400" dirty="0">
                <a:solidFill>
                  <a:schemeClr val="accent3"/>
                </a:solidFill>
                <a:latin typeface="Gulfstream Horizon" panose="020B0502020203020204" pitchFamily="34" charset="0"/>
                <a:ea typeface="Gulfstream Horizon" panose="020B0502020203020204" pitchFamily="34" charset="0"/>
                <a:cs typeface="Gulfstream Horizon" panose="020B0502020203020204" pitchFamily="34" charset="0"/>
              </a:rPr>
              <a:t>Global 8000</a:t>
            </a:r>
          </a:p>
        </p:txBody>
      </p:sp>
      <p:sp>
        <p:nvSpPr>
          <p:cNvPr id="16" name="TextBox 15">
            <a:extLst>
              <a:ext uri="{FF2B5EF4-FFF2-40B4-BE49-F238E27FC236}">
                <a16:creationId xmlns:a16="http://schemas.microsoft.com/office/drawing/2014/main" id="{7781632E-C01B-7A18-7597-086EF04815BF}"/>
              </a:ext>
            </a:extLst>
          </p:cNvPr>
          <p:cNvSpPr txBox="1"/>
          <p:nvPr/>
        </p:nvSpPr>
        <p:spPr>
          <a:xfrm>
            <a:off x="3721608" y="1639401"/>
            <a:ext cx="1819656" cy="523220"/>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2"/>
                </a:solidFill>
              </a:rPr>
              <a:t>Mach 0.90</a:t>
            </a:r>
          </a:p>
          <a:p>
            <a:pPr algn="l"/>
            <a:r>
              <a:rPr lang="en-US" sz="900" dirty="0">
                <a:solidFill>
                  <a:schemeClr val="bg1"/>
                </a:solidFill>
              </a:rPr>
              <a:t>Range at Mach 0.90: </a:t>
            </a:r>
            <a:r>
              <a:rPr lang="en-US" sz="900" dirty="0">
                <a:solidFill>
                  <a:schemeClr val="accent2"/>
                </a:solidFill>
              </a:rPr>
              <a:t>7,000 nm</a:t>
            </a:r>
          </a:p>
          <a:p>
            <a:pPr algn="l"/>
            <a:r>
              <a:rPr lang="en-US" sz="900" dirty="0">
                <a:solidFill>
                  <a:schemeClr val="bg1"/>
                </a:solidFill>
              </a:rPr>
              <a:t>Range at Mach 0.85: </a:t>
            </a:r>
            <a:r>
              <a:rPr lang="en-US" sz="900" dirty="0">
                <a:solidFill>
                  <a:schemeClr val="accent2"/>
                </a:solidFill>
              </a:rPr>
              <a:t>8,000 nm</a:t>
            </a:r>
          </a:p>
        </p:txBody>
      </p:sp>
      <p:sp>
        <p:nvSpPr>
          <p:cNvPr id="8" name="TextBox 7">
            <a:extLst>
              <a:ext uri="{FF2B5EF4-FFF2-40B4-BE49-F238E27FC236}">
                <a16:creationId xmlns:a16="http://schemas.microsoft.com/office/drawing/2014/main" id="{82BEA93C-08D4-803E-3F9B-F8A33815E6D5}"/>
              </a:ext>
            </a:extLst>
          </p:cNvPr>
          <p:cNvSpPr txBox="1"/>
          <p:nvPr/>
        </p:nvSpPr>
        <p:spPr>
          <a:xfrm>
            <a:off x="1252194" y="3707658"/>
            <a:ext cx="1812900"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0.90</a:t>
            </a:r>
          </a:p>
          <a:p>
            <a:pPr algn="l"/>
            <a:r>
              <a:rPr lang="en-US" sz="900" dirty="0">
                <a:solidFill>
                  <a:schemeClr val="bg1"/>
                </a:solidFill>
              </a:rPr>
              <a:t>Range at Mach 0.90: </a:t>
            </a:r>
            <a:r>
              <a:rPr lang="en-US" sz="900" dirty="0">
                <a:solidFill>
                  <a:schemeClr val="accent3"/>
                </a:solidFill>
              </a:rPr>
              <a:t>Unknown</a:t>
            </a:r>
          </a:p>
          <a:p>
            <a:pPr algn="l"/>
            <a:r>
              <a:rPr lang="en-US" sz="900" dirty="0">
                <a:solidFill>
                  <a:schemeClr val="bg1"/>
                </a:solidFill>
              </a:rPr>
              <a:t>Range at Mach 0.85: </a:t>
            </a:r>
            <a:r>
              <a:rPr lang="en-US" sz="900" dirty="0">
                <a:solidFill>
                  <a:schemeClr val="accent3"/>
                </a:solidFill>
              </a:rPr>
              <a:t>7,500nm</a:t>
            </a:r>
          </a:p>
        </p:txBody>
      </p:sp>
      <p:sp>
        <p:nvSpPr>
          <p:cNvPr id="10" name="TextBox 9">
            <a:extLst>
              <a:ext uri="{FF2B5EF4-FFF2-40B4-BE49-F238E27FC236}">
                <a16:creationId xmlns:a16="http://schemas.microsoft.com/office/drawing/2014/main" id="{343B46FD-D813-862A-928E-6FAB1430E58D}"/>
              </a:ext>
            </a:extLst>
          </p:cNvPr>
          <p:cNvSpPr txBox="1"/>
          <p:nvPr/>
        </p:nvSpPr>
        <p:spPr>
          <a:xfrm>
            <a:off x="5809818" y="3707657"/>
            <a:ext cx="1812900" cy="507831"/>
          </a:xfrm>
          <a:prstGeom prst="rect">
            <a:avLst/>
          </a:prstGeom>
          <a:noFill/>
        </p:spPr>
        <p:txBody>
          <a:bodyPr wrap="square" rtlCol="0">
            <a:spAutoFit/>
          </a:bodyPr>
          <a:lstStyle/>
          <a:p>
            <a:pPr algn="l"/>
            <a:r>
              <a:rPr lang="en-US" sz="900" dirty="0">
                <a:solidFill>
                  <a:schemeClr val="bg1"/>
                </a:solidFill>
              </a:rPr>
              <a:t>High Speed Cruise: </a:t>
            </a:r>
            <a:r>
              <a:rPr lang="en-US" sz="900" dirty="0">
                <a:solidFill>
                  <a:schemeClr val="accent3"/>
                </a:solidFill>
              </a:rPr>
              <a:t>Mach 0.90</a:t>
            </a:r>
          </a:p>
          <a:p>
            <a:pPr algn="l"/>
            <a:r>
              <a:rPr lang="en-US" sz="900" dirty="0">
                <a:solidFill>
                  <a:schemeClr val="bg1"/>
                </a:solidFill>
              </a:rPr>
              <a:t>Range at Mach 0.90: </a:t>
            </a:r>
            <a:r>
              <a:rPr lang="en-US" sz="900" dirty="0">
                <a:solidFill>
                  <a:schemeClr val="accent3"/>
                </a:solidFill>
              </a:rPr>
              <a:t>6,400 nm</a:t>
            </a:r>
          </a:p>
          <a:p>
            <a:pPr algn="l"/>
            <a:r>
              <a:rPr lang="en-US" sz="900" dirty="0">
                <a:solidFill>
                  <a:schemeClr val="bg1"/>
                </a:solidFill>
              </a:rPr>
              <a:t>Range at Mach 0.85: </a:t>
            </a:r>
            <a:r>
              <a:rPr lang="en-US" sz="900" dirty="0">
                <a:solidFill>
                  <a:schemeClr val="accent3"/>
                </a:solidFill>
              </a:rPr>
              <a:t>8,000 nm</a:t>
            </a:r>
          </a:p>
        </p:txBody>
      </p:sp>
    </p:spTree>
    <p:extLst>
      <p:ext uri="{BB962C8B-B14F-4D97-AF65-F5344CB8AC3E}">
        <p14:creationId xmlns:p14="http://schemas.microsoft.com/office/powerpoint/2010/main" val="1303715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BA85C-79A9-5B5C-92D0-6B225D132F9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27ACE97-518F-FE45-4F96-534AA5B34143}"/>
              </a:ext>
            </a:extLst>
          </p:cNvPr>
          <p:cNvSpPr/>
          <p:nvPr/>
        </p:nvSpPr>
        <p:spPr>
          <a:xfrm>
            <a:off x="6067379" y="3998968"/>
            <a:ext cx="2611795" cy="295759"/>
          </a:xfrm>
          <a:prstGeom prst="rect">
            <a:avLst/>
          </a:prstGeom>
          <a:gradFill>
            <a:gsLst>
              <a:gs pos="0">
                <a:schemeClr val="accent2"/>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gonal Stripe 39">
            <a:extLst>
              <a:ext uri="{FF2B5EF4-FFF2-40B4-BE49-F238E27FC236}">
                <a16:creationId xmlns:a16="http://schemas.microsoft.com/office/drawing/2014/main" id="{025EE8A1-2829-A681-4975-03DB58C8CBA4}"/>
              </a:ext>
            </a:extLst>
          </p:cNvPr>
          <p:cNvSpPr/>
          <p:nvPr/>
        </p:nvSpPr>
        <p:spPr>
          <a:xfrm rot="806967">
            <a:off x="5660137" y="3794553"/>
            <a:ext cx="914400" cy="914400"/>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descr="A picture containing transport, airplane, aircraft&#10;&#10;Description automatically generated">
            <a:extLst>
              <a:ext uri="{FF2B5EF4-FFF2-40B4-BE49-F238E27FC236}">
                <a16:creationId xmlns:a16="http://schemas.microsoft.com/office/drawing/2014/main" id="{E7334FAA-2B1E-1B3F-BA24-AED62C9BB2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9442" y="3898018"/>
            <a:ext cx="1678379" cy="497659"/>
          </a:xfrm>
          <a:prstGeom prst="rect">
            <a:avLst/>
          </a:prstGeom>
        </p:spPr>
      </p:pic>
      <p:sp>
        <p:nvSpPr>
          <p:cNvPr id="10" name="Rectangle 9">
            <a:extLst>
              <a:ext uri="{FF2B5EF4-FFF2-40B4-BE49-F238E27FC236}">
                <a16:creationId xmlns:a16="http://schemas.microsoft.com/office/drawing/2014/main" id="{B21D0AAC-FF69-0D2C-9FE2-F561C1B0DB4D}"/>
              </a:ext>
            </a:extLst>
          </p:cNvPr>
          <p:cNvSpPr/>
          <p:nvPr/>
        </p:nvSpPr>
        <p:spPr>
          <a:xfrm>
            <a:off x="5843482" y="3443081"/>
            <a:ext cx="2835692" cy="295759"/>
          </a:xfrm>
          <a:prstGeom prst="rect">
            <a:avLst/>
          </a:prstGeom>
          <a:gradFill>
            <a:gsLst>
              <a:gs pos="0">
                <a:schemeClr val="accent2"/>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4FD284-3E2E-55AF-2DD0-064A44218F16}"/>
              </a:ext>
            </a:extLst>
          </p:cNvPr>
          <p:cNvSpPr/>
          <p:nvPr/>
        </p:nvSpPr>
        <p:spPr>
          <a:xfrm>
            <a:off x="5075339" y="2838286"/>
            <a:ext cx="3611044" cy="295759"/>
          </a:xfrm>
          <a:prstGeom prst="rect">
            <a:avLst/>
          </a:prstGeom>
          <a:gradFill>
            <a:gsLst>
              <a:gs pos="0">
                <a:schemeClr val="accent2"/>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80DA13A-B9C3-65AB-BE3F-90417413DB3E}"/>
              </a:ext>
            </a:extLst>
          </p:cNvPr>
          <p:cNvSpPr/>
          <p:nvPr/>
        </p:nvSpPr>
        <p:spPr>
          <a:xfrm>
            <a:off x="3900882" y="2207648"/>
            <a:ext cx="4785920" cy="295759"/>
          </a:xfrm>
          <a:prstGeom prst="rect">
            <a:avLst/>
          </a:prstGeom>
          <a:gradFill>
            <a:gsLst>
              <a:gs pos="0">
                <a:schemeClr val="accent2"/>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BF63539-E00D-1B36-E9A7-D883C4BE93B8}"/>
              </a:ext>
            </a:extLst>
          </p:cNvPr>
          <p:cNvSpPr/>
          <p:nvPr/>
        </p:nvSpPr>
        <p:spPr>
          <a:xfrm>
            <a:off x="2978092" y="1568482"/>
            <a:ext cx="5701081" cy="295759"/>
          </a:xfrm>
          <a:prstGeom prst="rect">
            <a:avLst/>
          </a:prstGeom>
          <a:gradFill>
            <a:gsLst>
              <a:gs pos="0">
                <a:schemeClr val="accent2"/>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gonal Stripe 34">
            <a:extLst>
              <a:ext uri="{FF2B5EF4-FFF2-40B4-BE49-F238E27FC236}">
                <a16:creationId xmlns:a16="http://schemas.microsoft.com/office/drawing/2014/main" id="{444C660D-3A6B-EBDE-3168-E94386A85E0D}"/>
              </a:ext>
            </a:extLst>
          </p:cNvPr>
          <p:cNvSpPr/>
          <p:nvPr/>
        </p:nvSpPr>
        <p:spPr>
          <a:xfrm>
            <a:off x="2545103" y="1322101"/>
            <a:ext cx="914400" cy="914400"/>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iagonal Stripe 35">
            <a:extLst>
              <a:ext uri="{FF2B5EF4-FFF2-40B4-BE49-F238E27FC236}">
                <a16:creationId xmlns:a16="http://schemas.microsoft.com/office/drawing/2014/main" id="{54BB0CF2-BF3C-2746-8E0B-6E7259919FFA}"/>
              </a:ext>
            </a:extLst>
          </p:cNvPr>
          <p:cNvSpPr/>
          <p:nvPr/>
        </p:nvSpPr>
        <p:spPr>
          <a:xfrm>
            <a:off x="3538574" y="1936847"/>
            <a:ext cx="914400" cy="914400"/>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iagonal Stripe 36">
            <a:extLst>
              <a:ext uri="{FF2B5EF4-FFF2-40B4-BE49-F238E27FC236}">
                <a16:creationId xmlns:a16="http://schemas.microsoft.com/office/drawing/2014/main" id="{5778F10A-2ED7-2C9F-F71D-450C867FB51A}"/>
              </a:ext>
            </a:extLst>
          </p:cNvPr>
          <p:cNvSpPr/>
          <p:nvPr/>
        </p:nvSpPr>
        <p:spPr>
          <a:xfrm>
            <a:off x="4691028" y="2635279"/>
            <a:ext cx="914400" cy="914400"/>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iagonal Stripe 37">
            <a:extLst>
              <a:ext uri="{FF2B5EF4-FFF2-40B4-BE49-F238E27FC236}">
                <a16:creationId xmlns:a16="http://schemas.microsoft.com/office/drawing/2014/main" id="{56697D0F-3CED-C4CF-245B-FC0A28EAA85B}"/>
              </a:ext>
            </a:extLst>
          </p:cNvPr>
          <p:cNvSpPr/>
          <p:nvPr/>
        </p:nvSpPr>
        <p:spPr>
          <a:xfrm>
            <a:off x="5479773" y="3193429"/>
            <a:ext cx="914400" cy="914400"/>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541BD410-0DF6-1863-F6A5-4F0E3B1574F5}"/>
              </a:ext>
            </a:extLst>
          </p:cNvPr>
          <p:cNvSpPr/>
          <p:nvPr/>
        </p:nvSpPr>
        <p:spPr>
          <a:xfrm>
            <a:off x="2308043" y="939114"/>
            <a:ext cx="6378339" cy="295759"/>
          </a:xfrm>
          <a:prstGeom prst="rect">
            <a:avLst/>
          </a:prstGeom>
          <a:gradFill>
            <a:gsLst>
              <a:gs pos="0">
                <a:schemeClr val="accent2"/>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gonal Stripe 33">
            <a:extLst>
              <a:ext uri="{FF2B5EF4-FFF2-40B4-BE49-F238E27FC236}">
                <a16:creationId xmlns:a16="http://schemas.microsoft.com/office/drawing/2014/main" id="{956FCE76-3271-A39E-31BD-FEF71281D1F2}"/>
              </a:ext>
            </a:extLst>
          </p:cNvPr>
          <p:cNvSpPr/>
          <p:nvPr/>
        </p:nvSpPr>
        <p:spPr>
          <a:xfrm>
            <a:off x="1954324" y="702681"/>
            <a:ext cx="914400" cy="914400"/>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Footer Placeholder 1">
            <a:extLst>
              <a:ext uri="{FF2B5EF4-FFF2-40B4-BE49-F238E27FC236}">
                <a16:creationId xmlns:a16="http://schemas.microsoft.com/office/drawing/2014/main" id="{A54D6E85-A511-0D53-4E01-9C578C6C9070}"/>
              </a:ext>
            </a:extLst>
          </p:cNvPr>
          <p:cNvSpPr>
            <a:spLocks noGrp="1"/>
          </p:cNvSpPr>
          <p:nvPr>
            <p:ph type="ftr" sz="quarter" idx="10"/>
          </p:nvPr>
        </p:nvSpPr>
        <p:spPr/>
        <p:txBody>
          <a:bodyPr/>
          <a:lstStyle/>
          <a:p>
            <a:r>
              <a:rPr lang="en-US"/>
              <a:t>Gulfstream Proprietary Information  |  </a:t>
            </a:r>
          </a:p>
        </p:txBody>
      </p:sp>
      <p:sp>
        <p:nvSpPr>
          <p:cNvPr id="3" name="Slide Number Placeholder 2">
            <a:extLst>
              <a:ext uri="{FF2B5EF4-FFF2-40B4-BE49-F238E27FC236}">
                <a16:creationId xmlns:a16="http://schemas.microsoft.com/office/drawing/2014/main" id="{1CF90401-DC9E-76B0-3D24-1FD63B00E4AC}"/>
              </a:ext>
            </a:extLst>
          </p:cNvPr>
          <p:cNvSpPr>
            <a:spLocks noGrp="1"/>
          </p:cNvSpPr>
          <p:nvPr>
            <p:ph type="sldNum" sz="quarter" idx="11"/>
          </p:nvPr>
        </p:nvSpPr>
        <p:spPr/>
        <p:txBody>
          <a:bodyPr/>
          <a:lstStyle/>
          <a:p>
            <a:fld id="{A88273B2-5A45-D342-8E66-F9BA38060AB7}" type="slidenum">
              <a:rPr lang="en-US" smtClean="0"/>
              <a:pPr/>
              <a:t>48</a:t>
            </a:fld>
            <a:endParaRPr lang="en-US"/>
          </a:p>
        </p:txBody>
      </p:sp>
      <p:sp>
        <p:nvSpPr>
          <p:cNvPr id="4" name="Title 3">
            <a:extLst>
              <a:ext uri="{FF2B5EF4-FFF2-40B4-BE49-F238E27FC236}">
                <a16:creationId xmlns:a16="http://schemas.microsoft.com/office/drawing/2014/main" id="{E80D60A6-129F-08BF-1432-7F918C012929}"/>
              </a:ext>
            </a:extLst>
          </p:cNvPr>
          <p:cNvSpPr>
            <a:spLocks noGrp="1"/>
          </p:cNvSpPr>
          <p:nvPr>
            <p:ph type="title"/>
          </p:nvPr>
        </p:nvSpPr>
        <p:spPr/>
        <p:txBody>
          <a:bodyPr/>
          <a:lstStyle/>
          <a:p>
            <a:r>
              <a:rPr lang="en-US"/>
              <a:t>A Gulfstream for Every Mission</a:t>
            </a:r>
          </a:p>
        </p:txBody>
      </p:sp>
      <p:pic>
        <p:nvPicPr>
          <p:cNvPr id="26" name="Graphic 25">
            <a:extLst>
              <a:ext uri="{FF2B5EF4-FFF2-40B4-BE49-F238E27FC236}">
                <a16:creationId xmlns:a16="http://schemas.microsoft.com/office/drawing/2014/main" id="{451A1187-B62B-A879-9826-89D83BBAEDB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25191" y="4858169"/>
            <a:ext cx="761191" cy="110806"/>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0924F01-6C6D-9965-86EE-943F7661063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56412" y="3311856"/>
            <a:ext cx="2031398" cy="558209"/>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FF6DF5C0-B9B7-C978-AE8A-B85AA4B496A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56392" y="2688428"/>
            <a:ext cx="2338101" cy="595475"/>
          </a:xfrm>
          <a:prstGeom prst="rect">
            <a:avLst/>
          </a:prstGeom>
        </p:spPr>
      </p:pic>
      <p:pic>
        <p:nvPicPr>
          <p:cNvPr id="28" name="Picture 27">
            <a:extLst>
              <a:ext uri="{FF2B5EF4-FFF2-40B4-BE49-F238E27FC236}">
                <a16:creationId xmlns:a16="http://schemas.microsoft.com/office/drawing/2014/main" id="{04A3624D-6E34-4F0F-8EE0-69DD26D7451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26086" y="2050580"/>
            <a:ext cx="2462114" cy="609895"/>
          </a:xfrm>
          <a:prstGeom prst="rect">
            <a:avLst/>
          </a:prstGeom>
        </p:spPr>
      </p:pic>
      <p:pic>
        <p:nvPicPr>
          <p:cNvPr id="39" name="Picture 38" descr="A space shuttle in the dark&#10;&#10;Description automatically generated with low confidence">
            <a:extLst>
              <a:ext uri="{FF2B5EF4-FFF2-40B4-BE49-F238E27FC236}">
                <a16:creationId xmlns:a16="http://schemas.microsoft.com/office/drawing/2014/main" id="{BEE85BA9-8CBF-C6DC-3137-ED268C3EA8E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35340" y="1410096"/>
            <a:ext cx="2714866" cy="612531"/>
          </a:xfrm>
          <a:prstGeom prst="rect">
            <a:avLst/>
          </a:prstGeom>
        </p:spPr>
      </p:pic>
      <p:pic>
        <p:nvPicPr>
          <p:cNvPr id="41" name="Picture 40" descr="A picture containing text, aircraft, airplane&#10;&#10;Description automatically generated">
            <a:extLst>
              <a:ext uri="{FF2B5EF4-FFF2-40B4-BE49-F238E27FC236}">
                <a16:creationId xmlns:a16="http://schemas.microsoft.com/office/drawing/2014/main" id="{1E55C4BD-07E5-2910-A067-B1666A59914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7200" y="791843"/>
            <a:ext cx="2462112" cy="590300"/>
          </a:xfrm>
          <a:prstGeom prst="rect">
            <a:avLst/>
          </a:prstGeom>
          <a:effectLst/>
        </p:spPr>
      </p:pic>
      <p:sp>
        <p:nvSpPr>
          <p:cNvPr id="15" name="TextBox 14">
            <a:extLst>
              <a:ext uri="{FF2B5EF4-FFF2-40B4-BE49-F238E27FC236}">
                <a16:creationId xmlns:a16="http://schemas.microsoft.com/office/drawing/2014/main" id="{733A0B19-00D0-CFCB-3EA0-D5033049B043}"/>
              </a:ext>
            </a:extLst>
          </p:cNvPr>
          <p:cNvSpPr txBox="1"/>
          <p:nvPr/>
        </p:nvSpPr>
        <p:spPr>
          <a:xfrm>
            <a:off x="2781323" y="919699"/>
            <a:ext cx="1220847" cy="338554"/>
          </a:xfrm>
          <a:prstGeom prst="rect">
            <a:avLst/>
          </a:prstGeom>
          <a:noFill/>
        </p:spPr>
        <p:txBody>
          <a:bodyPr wrap="none" lIns="0" rtlCol="0">
            <a:spAutoFit/>
          </a:bodyPr>
          <a:lstStyle/>
          <a:p>
            <a:pPr algn="l"/>
            <a:r>
              <a:rPr lang="en-US" sz="1000" dirty="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G800</a:t>
            </a:r>
            <a:br>
              <a:rPr lang="en-US" sz="1200" dirty="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br>
            <a:r>
              <a:rPr lang="en-US" sz="600" dirty="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8,200 nm Mach 0.85</a:t>
            </a:r>
            <a:endParaRPr lang="en-US" sz="600" dirty="0">
              <a:solidFill>
                <a:schemeClr val="accent6"/>
              </a:solidFill>
              <a:latin typeface="Gulfstream Horizon Caps LT" panose="020B0407040503020204" pitchFamily="34" charset="0"/>
              <a:ea typeface="Gulfstream Horizon Caps LT" panose="020B0407040503020204" pitchFamily="34" charset="0"/>
              <a:cs typeface="Gulfstream Horizon Caps LT" panose="020B0407040503020204" pitchFamily="34" charset="0"/>
            </a:endParaRPr>
          </a:p>
        </p:txBody>
      </p:sp>
      <p:sp>
        <p:nvSpPr>
          <p:cNvPr id="18" name="TextBox 17">
            <a:extLst>
              <a:ext uri="{FF2B5EF4-FFF2-40B4-BE49-F238E27FC236}">
                <a16:creationId xmlns:a16="http://schemas.microsoft.com/office/drawing/2014/main" id="{BF101FB6-93A5-385C-D698-A83591D9671D}"/>
              </a:ext>
            </a:extLst>
          </p:cNvPr>
          <p:cNvSpPr txBox="1"/>
          <p:nvPr/>
        </p:nvSpPr>
        <p:spPr>
          <a:xfrm>
            <a:off x="3294167" y="1550983"/>
            <a:ext cx="1201611" cy="338554"/>
          </a:xfrm>
          <a:prstGeom prst="rect">
            <a:avLst/>
          </a:prstGeom>
          <a:noFill/>
        </p:spPr>
        <p:txBody>
          <a:bodyPr wrap="none" lIns="0" rtlCol="0">
            <a:spAutoFit/>
          </a:bodyPr>
          <a:lstStyle/>
          <a:p>
            <a:pPr algn="l"/>
            <a: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G700 </a:t>
            </a:r>
            <a:b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br>
            <a:r>
              <a:rPr lang="en-US" sz="6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7,750 nm Mach 0.85</a:t>
            </a:r>
          </a:p>
        </p:txBody>
      </p:sp>
      <p:sp>
        <p:nvSpPr>
          <p:cNvPr id="7" name="TextBox 6">
            <a:extLst>
              <a:ext uri="{FF2B5EF4-FFF2-40B4-BE49-F238E27FC236}">
                <a16:creationId xmlns:a16="http://schemas.microsoft.com/office/drawing/2014/main" id="{83B0AE52-7FCC-180B-14B1-B4B7919B3456}"/>
              </a:ext>
            </a:extLst>
          </p:cNvPr>
          <p:cNvSpPr txBox="1"/>
          <p:nvPr/>
        </p:nvSpPr>
        <p:spPr>
          <a:xfrm>
            <a:off x="4251862" y="2191960"/>
            <a:ext cx="1219245" cy="338554"/>
          </a:xfrm>
          <a:prstGeom prst="rect">
            <a:avLst/>
          </a:prstGeom>
          <a:noFill/>
        </p:spPr>
        <p:txBody>
          <a:bodyPr wrap="none" lIns="0" rtlCol="0">
            <a:spAutoFit/>
          </a:bodyPr>
          <a:lstStyle/>
          <a:p>
            <a:pPr algn="l"/>
            <a: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G600 </a:t>
            </a:r>
            <a:b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br>
            <a:r>
              <a:rPr lang="en-US" sz="6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6,600 nm Mach 0.85</a:t>
            </a:r>
          </a:p>
        </p:txBody>
      </p:sp>
      <p:sp>
        <p:nvSpPr>
          <p:cNvPr id="12" name="TextBox 11">
            <a:extLst>
              <a:ext uri="{FF2B5EF4-FFF2-40B4-BE49-F238E27FC236}">
                <a16:creationId xmlns:a16="http://schemas.microsoft.com/office/drawing/2014/main" id="{F4AA63F9-A39F-B288-A6E3-C19F1636FEFE}"/>
              </a:ext>
            </a:extLst>
          </p:cNvPr>
          <p:cNvSpPr txBox="1"/>
          <p:nvPr/>
        </p:nvSpPr>
        <p:spPr>
          <a:xfrm>
            <a:off x="5497182" y="2821061"/>
            <a:ext cx="1216039" cy="338554"/>
          </a:xfrm>
          <a:prstGeom prst="rect">
            <a:avLst/>
          </a:prstGeom>
          <a:noFill/>
        </p:spPr>
        <p:txBody>
          <a:bodyPr wrap="none" lIns="0" rtlCol="0">
            <a:spAutoFit/>
          </a:bodyPr>
          <a:lstStyle/>
          <a:p>
            <a:pPr algn="l"/>
            <a: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G500 </a:t>
            </a:r>
            <a:b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br>
            <a:r>
              <a:rPr lang="en-US" sz="6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5,300 nm Mach 0.85</a:t>
            </a:r>
          </a:p>
        </p:txBody>
      </p:sp>
      <p:sp>
        <p:nvSpPr>
          <p:cNvPr id="14" name="TextBox 13">
            <a:extLst>
              <a:ext uri="{FF2B5EF4-FFF2-40B4-BE49-F238E27FC236}">
                <a16:creationId xmlns:a16="http://schemas.microsoft.com/office/drawing/2014/main" id="{9BABB427-BE9E-886F-D2EA-86768747322F}"/>
              </a:ext>
            </a:extLst>
          </p:cNvPr>
          <p:cNvSpPr txBox="1"/>
          <p:nvPr/>
        </p:nvSpPr>
        <p:spPr>
          <a:xfrm>
            <a:off x="6210734" y="3424762"/>
            <a:ext cx="1219245" cy="338554"/>
          </a:xfrm>
          <a:prstGeom prst="rect">
            <a:avLst/>
          </a:prstGeom>
          <a:noFill/>
        </p:spPr>
        <p:txBody>
          <a:bodyPr wrap="none" lIns="0" rtlCol="0">
            <a:spAutoFit/>
          </a:bodyPr>
          <a:lstStyle/>
          <a:p>
            <a:pPr algn="l"/>
            <a: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G400 </a:t>
            </a:r>
            <a:b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br>
            <a:r>
              <a:rPr lang="en-US" sz="6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4,200 nm Mach 0.85</a:t>
            </a:r>
          </a:p>
        </p:txBody>
      </p:sp>
      <p:sp>
        <p:nvSpPr>
          <p:cNvPr id="16" name="TextBox 15">
            <a:extLst>
              <a:ext uri="{FF2B5EF4-FFF2-40B4-BE49-F238E27FC236}">
                <a16:creationId xmlns:a16="http://schemas.microsoft.com/office/drawing/2014/main" id="{4E9B7CC6-B879-05EA-9E2F-466E35710429}"/>
              </a:ext>
            </a:extLst>
          </p:cNvPr>
          <p:cNvSpPr txBox="1"/>
          <p:nvPr/>
        </p:nvSpPr>
        <p:spPr>
          <a:xfrm>
            <a:off x="6611081" y="3977570"/>
            <a:ext cx="1222451" cy="338554"/>
          </a:xfrm>
          <a:prstGeom prst="rect">
            <a:avLst/>
          </a:prstGeom>
          <a:noFill/>
        </p:spPr>
        <p:txBody>
          <a:bodyPr wrap="none" lIns="0" rtlCol="0">
            <a:spAutoFit/>
          </a:bodyPr>
          <a:lstStyle/>
          <a:p>
            <a:pPr algn="l"/>
            <a: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G280 </a:t>
            </a:r>
            <a:b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br>
            <a:r>
              <a:rPr lang="en-US" sz="6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3,600 nm Mach 0.80</a:t>
            </a:r>
          </a:p>
        </p:txBody>
      </p:sp>
    </p:spTree>
    <p:extLst>
      <p:ext uri="{BB962C8B-B14F-4D97-AF65-F5344CB8AC3E}">
        <p14:creationId xmlns:p14="http://schemas.microsoft.com/office/powerpoint/2010/main" val="2661691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47D15D5-C9D1-EAB9-C14A-E265DC0D7C2B}"/>
              </a:ext>
            </a:extLst>
          </p:cNvPr>
          <p:cNvSpPr>
            <a:spLocks noGrp="1"/>
          </p:cNvSpPr>
          <p:nvPr>
            <p:ph type="ftr" sz="quarter" idx="4294967295"/>
          </p:nvPr>
        </p:nvSpPr>
        <p:spPr>
          <a:xfrm>
            <a:off x="0" y="4802188"/>
            <a:ext cx="1939925" cy="274637"/>
          </a:xfrm>
        </p:spPr>
        <p:txBody>
          <a:bodyPr/>
          <a:lstStyle/>
          <a:p>
            <a:r>
              <a:rPr lang="en-GB"/>
              <a:t>Gulfstream Proprietary Information  |  </a:t>
            </a:r>
          </a:p>
        </p:txBody>
      </p:sp>
      <p:sp>
        <p:nvSpPr>
          <p:cNvPr id="6" name="Slide Number Placeholder 5">
            <a:extLst>
              <a:ext uri="{FF2B5EF4-FFF2-40B4-BE49-F238E27FC236}">
                <a16:creationId xmlns:a16="http://schemas.microsoft.com/office/drawing/2014/main" id="{A11EC38A-5BAA-4831-1BDA-D40B8D66FC30}"/>
              </a:ext>
            </a:extLst>
          </p:cNvPr>
          <p:cNvSpPr>
            <a:spLocks noGrp="1"/>
          </p:cNvSpPr>
          <p:nvPr>
            <p:ph type="sldNum" sz="quarter" idx="4294967295"/>
          </p:nvPr>
        </p:nvSpPr>
        <p:spPr>
          <a:xfrm>
            <a:off x="0" y="4802188"/>
            <a:ext cx="298450" cy="274637"/>
          </a:xfrm>
        </p:spPr>
        <p:txBody>
          <a:bodyPr/>
          <a:lstStyle/>
          <a:p>
            <a:fld id="{A88273B2-5A45-D342-8E66-F9BA38060AB7}" type="slidenum">
              <a:rPr lang="en-US" smtClean="0"/>
              <a:pPr/>
              <a:t>49</a:t>
            </a:fld>
            <a:endParaRPr lang="en-US"/>
          </a:p>
        </p:txBody>
      </p:sp>
    </p:spTree>
    <p:extLst>
      <p:ext uri="{BB962C8B-B14F-4D97-AF65-F5344CB8AC3E}">
        <p14:creationId xmlns:p14="http://schemas.microsoft.com/office/powerpoint/2010/main" val="722347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4B82AE-0BAE-FDD1-B880-BF21473A05E1}"/>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8D6F44C7-A6E7-0865-A0DB-EC9C7ECD6D73}"/>
              </a:ext>
            </a:extLst>
          </p:cNvPr>
          <p:cNvSpPr>
            <a:spLocks noGrp="1"/>
          </p:cNvSpPr>
          <p:nvPr>
            <p:ph type="sldNum" sz="quarter" idx="11"/>
          </p:nvPr>
        </p:nvSpPr>
        <p:spPr/>
        <p:txBody>
          <a:bodyPr/>
          <a:lstStyle/>
          <a:p>
            <a:fld id="{A88273B2-5A45-D342-8E66-F9BA38060AB7}" type="slidenum">
              <a:rPr lang="en-US" smtClean="0"/>
              <a:pPr/>
              <a:t>5</a:t>
            </a:fld>
            <a:endParaRPr lang="en-US" dirty="0"/>
          </a:p>
        </p:txBody>
      </p:sp>
      <p:sp>
        <p:nvSpPr>
          <p:cNvPr id="4" name="Title 3">
            <a:extLst>
              <a:ext uri="{FF2B5EF4-FFF2-40B4-BE49-F238E27FC236}">
                <a16:creationId xmlns:a16="http://schemas.microsoft.com/office/drawing/2014/main" id="{69F5356A-36B3-7EFE-D3C7-AC5A52C5A209}"/>
              </a:ext>
            </a:extLst>
          </p:cNvPr>
          <p:cNvSpPr>
            <a:spLocks noGrp="1"/>
          </p:cNvSpPr>
          <p:nvPr>
            <p:ph type="title"/>
          </p:nvPr>
        </p:nvSpPr>
        <p:spPr/>
        <p:txBody>
          <a:bodyPr/>
          <a:lstStyle/>
          <a:p>
            <a:r>
              <a:rPr lang="en-US" dirty="0"/>
              <a:t>G650 AND G650ER FLEET UPDATE</a:t>
            </a:r>
          </a:p>
        </p:txBody>
      </p:sp>
      <p:pic>
        <p:nvPicPr>
          <p:cNvPr id="5" name="Picture 4">
            <a:extLst>
              <a:ext uri="{FF2B5EF4-FFF2-40B4-BE49-F238E27FC236}">
                <a16:creationId xmlns:a16="http://schemas.microsoft.com/office/drawing/2014/main" id="{A1C95D28-DAA2-24B5-FBFE-C3B3EAB8A1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427" y="1110253"/>
            <a:ext cx="8355067" cy="3316090"/>
          </a:xfrm>
          <a:prstGeom prst="rect">
            <a:avLst/>
          </a:prstGeom>
        </p:spPr>
      </p:pic>
    </p:spTree>
    <p:extLst>
      <p:ext uri="{BB962C8B-B14F-4D97-AF65-F5344CB8AC3E}">
        <p14:creationId xmlns:p14="http://schemas.microsoft.com/office/powerpoint/2010/main" val="2357830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047539-7C1A-930B-1D4F-440A3D450BA9}"/>
              </a:ext>
            </a:extLst>
          </p:cNvPr>
          <p:cNvSpPr>
            <a:spLocks noGrp="1"/>
          </p:cNvSpPr>
          <p:nvPr>
            <p:ph type="title"/>
          </p:nvPr>
        </p:nvSpPr>
        <p:spPr/>
        <p:txBody>
          <a:bodyPr/>
          <a:lstStyle/>
          <a:p>
            <a:r>
              <a:rPr lang="en-US" dirty="0"/>
              <a:t>Managing Obsolescence</a:t>
            </a:r>
          </a:p>
        </p:txBody>
      </p:sp>
      <p:sp>
        <p:nvSpPr>
          <p:cNvPr id="2" name="Footer Placeholder 1">
            <a:extLst>
              <a:ext uri="{FF2B5EF4-FFF2-40B4-BE49-F238E27FC236}">
                <a16:creationId xmlns:a16="http://schemas.microsoft.com/office/drawing/2014/main" id="{C1244D5A-5691-3234-1B95-F53F492554FB}"/>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06102791-422A-9C3D-3C56-0614FBF8BB69}"/>
              </a:ext>
            </a:extLst>
          </p:cNvPr>
          <p:cNvSpPr>
            <a:spLocks noGrp="1"/>
          </p:cNvSpPr>
          <p:nvPr>
            <p:ph type="sldNum" sz="quarter" idx="11"/>
          </p:nvPr>
        </p:nvSpPr>
        <p:spPr/>
        <p:txBody>
          <a:bodyPr/>
          <a:lstStyle/>
          <a:p>
            <a:fld id="{A88273B2-5A45-D342-8E66-F9BA38060AB7}" type="slidenum">
              <a:rPr lang="en-US" smtClean="0"/>
              <a:pPr/>
              <a:t>6</a:t>
            </a:fld>
            <a:endParaRPr lang="en-US" dirty="0"/>
          </a:p>
        </p:txBody>
      </p:sp>
      <p:sp>
        <p:nvSpPr>
          <p:cNvPr id="8" name="Text Placeholder 7">
            <a:extLst>
              <a:ext uri="{FF2B5EF4-FFF2-40B4-BE49-F238E27FC236}">
                <a16:creationId xmlns:a16="http://schemas.microsoft.com/office/drawing/2014/main" id="{A57557C4-F73F-F8B0-9931-8AF3D3C1567C}"/>
              </a:ext>
            </a:extLst>
          </p:cNvPr>
          <p:cNvSpPr>
            <a:spLocks noGrp="1"/>
          </p:cNvSpPr>
          <p:nvPr>
            <p:ph type="body" sz="quarter" idx="14"/>
          </p:nvPr>
        </p:nvSpPr>
        <p:spPr/>
        <p:txBody>
          <a:bodyPr/>
          <a:lstStyle/>
          <a:p>
            <a:pPr marL="285750" indent="-285750">
              <a:spcBef>
                <a:spcPts val="600"/>
              </a:spcBef>
              <a:spcAft>
                <a:spcPts val="600"/>
              </a:spcAft>
              <a:buFont typeface="Arial" panose="020B0604020202020204" pitchFamily="34" charset="0"/>
              <a:buChar char="•"/>
            </a:pPr>
            <a:r>
              <a:rPr lang="en-US" dirty="0"/>
              <a:t>As products age, component obsolescence becomes an increasing challenge</a:t>
            </a:r>
          </a:p>
          <a:p>
            <a:pPr marL="285750" indent="-285750">
              <a:spcBef>
                <a:spcPts val="600"/>
              </a:spcBef>
              <a:spcAft>
                <a:spcPts val="600"/>
              </a:spcAft>
              <a:buFont typeface="Arial" panose="020B0604020202020204" pitchFamily="34" charset="0"/>
              <a:buChar char="•"/>
            </a:pPr>
            <a:r>
              <a:rPr lang="en-US" dirty="0"/>
              <a:t>Component OEMs reduce their capacity to provide spares, and repair and overhaul services</a:t>
            </a:r>
          </a:p>
          <a:p>
            <a:pPr marL="285750" indent="-285750">
              <a:spcBef>
                <a:spcPts val="600"/>
              </a:spcBef>
              <a:spcAft>
                <a:spcPts val="600"/>
              </a:spcAft>
              <a:buFont typeface="Arial" panose="020B0604020202020204" pitchFamily="34" charset="0"/>
              <a:buChar char="•"/>
            </a:pPr>
            <a:r>
              <a:rPr lang="en-US" dirty="0"/>
              <a:t>Gulfstream has expanded its capacity to provide these services internally</a:t>
            </a:r>
          </a:p>
          <a:p>
            <a:pPr marL="285750" indent="-285750">
              <a:spcBef>
                <a:spcPts val="600"/>
              </a:spcBef>
              <a:spcAft>
                <a:spcPts val="600"/>
              </a:spcAft>
              <a:buFont typeface="Arial" panose="020B0604020202020204" pitchFamily="34" charset="0"/>
              <a:buChar char="•"/>
            </a:pPr>
            <a:r>
              <a:rPr lang="en-US" dirty="0"/>
              <a:t>Product updates and available spares / overhaul capability help maintain the fleet’s overall value as aircraft age</a:t>
            </a:r>
          </a:p>
        </p:txBody>
      </p:sp>
      <p:pic>
        <p:nvPicPr>
          <p:cNvPr id="5" name="Picture 4">
            <a:extLst>
              <a:ext uri="{FF2B5EF4-FFF2-40B4-BE49-F238E27FC236}">
                <a16:creationId xmlns:a16="http://schemas.microsoft.com/office/drawing/2014/main" id="{52880E92-AF55-5F15-7641-DD0319D7FA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4183" y="869639"/>
            <a:ext cx="3502617" cy="3635117"/>
          </a:xfrm>
          <a:prstGeom prst="rect">
            <a:avLst/>
          </a:prstGeom>
        </p:spPr>
      </p:pic>
    </p:spTree>
    <p:extLst>
      <p:ext uri="{BB962C8B-B14F-4D97-AF65-F5344CB8AC3E}">
        <p14:creationId xmlns:p14="http://schemas.microsoft.com/office/powerpoint/2010/main" val="1633647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CE7F7D-C22B-6859-4965-32D8FAAA0DC6}"/>
              </a:ext>
            </a:extLst>
          </p:cNvPr>
          <p:cNvSpPr/>
          <p:nvPr/>
        </p:nvSpPr>
        <p:spPr>
          <a:xfrm>
            <a:off x="6067379" y="3998968"/>
            <a:ext cx="2611795" cy="295759"/>
          </a:xfrm>
          <a:prstGeom prst="rect">
            <a:avLst/>
          </a:prstGeom>
          <a:gradFill>
            <a:gsLst>
              <a:gs pos="0">
                <a:schemeClr val="accent2"/>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gonal Stripe 39">
            <a:extLst>
              <a:ext uri="{FF2B5EF4-FFF2-40B4-BE49-F238E27FC236}">
                <a16:creationId xmlns:a16="http://schemas.microsoft.com/office/drawing/2014/main" id="{E1030E98-BCEB-98EB-C171-A38C9E88C919}"/>
              </a:ext>
            </a:extLst>
          </p:cNvPr>
          <p:cNvSpPr/>
          <p:nvPr/>
        </p:nvSpPr>
        <p:spPr>
          <a:xfrm rot="806967">
            <a:off x="5660137" y="3794553"/>
            <a:ext cx="914400" cy="914400"/>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descr="A picture containing transport, airplane, aircraft&#10;&#10;Description automatically generated">
            <a:extLst>
              <a:ext uri="{FF2B5EF4-FFF2-40B4-BE49-F238E27FC236}">
                <a16:creationId xmlns:a16="http://schemas.microsoft.com/office/drawing/2014/main" id="{492BE92A-2206-4960-A642-F92FDD281C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9442" y="3898018"/>
            <a:ext cx="1678379" cy="497659"/>
          </a:xfrm>
          <a:prstGeom prst="rect">
            <a:avLst/>
          </a:prstGeom>
        </p:spPr>
      </p:pic>
      <p:sp>
        <p:nvSpPr>
          <p:cNvPr id="10" name="Rectangle 9">
            <a:extLst>
              <a:ext uri="{FF2B5EF4-FFF2-40B4-BE49-F238E27FC236}">
                <a16:creationId xmlns:a16="http://schemas.microsoft.com/office/drawing/2014/main" id="{49B6F3E4-4FE5-B0FE-FE70-6C3176C2FD0E}"/>
              </a:ext>
            </a:extLst>
          </p:cNvPr>
          <p:cNvSpPr/>
          <p:nvPr/>
        </p:nvSpPr>
        <p:spPr>
          <a:xfrm>
            <a:off x="5843482" y="3443081"/>
            <a:ext cx="2835692" cy="295759"/>
          </a:xfrm>
          <a:prstGeom prst="rect">
            <a:avLst/>
          </a:prstGeom>
          <a:gradFill>
            <a:gsLst>
              <a:gs pos="0">
                <a:schemeClr val="accent2"/>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FEFC9D-047C-91C2-E7B3-7DCF9114197E}"/>
              </a:ext>
            </a:extLst>
          </p:cNvPr>
          <p:cNvSpPr/>
          <p:nvPr/>
        </p:nvSpPr>
        <p:spPr>
          <a:xfrm>
            <a:off x="5075339" y="2838286"/>
            <a:ext cx="3611044" cy="295759"/>
          </a:xfrm>
          <a:prstGeom prst="rect">
            <a:avLst/>
          </a:prstGeom>
          <a:gradFill>
            <a:gsLst>
              <a:gs pos="0">
                <a:schemeClr val="accent2"/>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DA5076-4BFF-B16F-79C6-7DD16BC04699}"/>
              </a:ext>
            </a:extLst>
          </p:cNvPr>
          <p:cNvSpPr/>
          <p:nvPr/>
        </p:nvSpPr>
        <p:spPr>
          <a:xfrm>
            <a:off x="3900882" y="2207648"/>
            <a:ext cx="4785920" cy="295759"/>
          </a:xfrm>
          <a:prstGeom prst="rect">
            <a:avLst/>
          </a:prstGeom>
          <a:gradFill>
            <a:gsLst>
              <a:gs pos="0">
                <a:schemeClr val="accent2"/>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BD538D4-576B-4A71-B34E-FBA0932224B7}"/>
              </a:ext>
            </a:extLst>
          </p:cNvPr>
          <p:cNvSpPr/>
          <p:nvPr/>
        </p:nvSpPr>
        <p:spPr>
          <a:xfrm>
            <a:off x="2978092" y="1568482"/>
            <a:ext cx="5701081" cy="295759"/>
          </a:xfrm>
          <a:prstGeom prst="rect">
            <a:avLst/>
          </a:prstGeom>
          <a:gradFill>
            <a:gsLst>
              <a:gs pos="0">
                <a:schemeClr val="accent2"/>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gonal Stripe 34">
            <a:extLst>
              <a:ext uri="{FF2B5EF4-FFF2-40B4-BE49-F238E27FC236}">
                <a16:creationId xmlns:a16="http://schemas.microsoft.com/office/drawing/2014/main" id="{DCDB3D9D-5FCA-0FE7-BDF9-CEEC645B0214}"/>
              </a:ext>
            </a:extLst>
          </p:cNvPr>
          <p:cNvSpPr/>
          <p:nvPr/>
        </p:nvSpPr>
        <p:spPr>
          <a:xfrm>
            <a:off x="2545103" y="1322101"/>
            <a:ext cx="914400" cy="914400"/>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iagonal Stripe 35">
            <a:extLst>
              <a:ext uri="{FF2B5EF4-FFF2-40B4-BE49-F238E27FC236}">
                <a16:creationId xmlns:a16="http://schemas.microsoft.com/office/drawing/2014/main" id="{F9AC83F5-861D-B4DD-B98E-68D5F42FAC30}"/>
              </a:ext>
            </a:extLst>
          </p:cNvPr>
          <p:cNvSpPr/>
          <p:nvPr/>
        </p:nvSpPr>
        <p:spPr>
          <a:xfrm>
            <a:off x="3538574" y="1936847"/>
            <a:ext cx="914400" cy="914400"/>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iagonal Stripe 36">
            <a:extLst>
              <a:ext uri="{FF2B5EF4-FFF2-40B4-BE49-F238E27FC236}">
                <a16:creationId xmlns:a16="http://schemas.microsoft.com/office/drawing/2014/main" id="{0F280930-474A-4413-E8B0-BF36B4764D9A}"/>
              </a:ext>
            </a:extLst>
          </p:cNvPr>
          <p:cNvSpPr/>
          <p:nvPr/>
        </p:nvSpPr>
        <p:spPr>
          <a:xfrm>
            <a:off x="4691028" y="2635279"/>
            <a:ext cx="914400" cy="914400"/>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iagonal Stripe 37">
            <a:extLst>
              <a:ext uri="{FF2B5EF4-FFF2-40B4-BE49-F238E27FC236}">
                <a16:creationId xmlns:a16="http://schemas.microsoft.com/office/drawing/2014/main" id="{68E2429C-2B74-5854-71C7-B4D93C028BEC}"/>
              </a:ext>
            </a:extLst>
          </p:cNvPr>
          <p:cNvSpPr/>
          <p:nvPr/>
        </p:nvSpPr>
        <p:spPr>
          <a:xfrm>
            <a:off x="5479773" y="3193429"/>
            <a:ext cx="914400" cy="914400"/>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5907605D-C9D1-1E18-2032-0B910D58F12D}"/>
              </a:ext>
            </a:extLst>
          </p:cNvPr>
          <p:cNvSpPr/>
          <p:nvPr/>
        </p:nvSpPr>
        <p:spPr>
          <a:xfrm>
            <a:off x="2308043" y="939114"/>
            <a:ext cx="6378339" cy="295759"/>
          </a:xfrm>
          <a:prstGeom prst="rect">
            <a:avLst/>
          </a:prstGeom>
          <a:gradFill>
            <a:gsLst>
              <a:gs pos="0">
                <a:schemeClr val="accent2"/>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gonal Stripe 33">
            <a:extLst>
              <a:ext uri="{FF2B5EF4-FFF2-40B4-BE49-F238E27FC236}">
                <a16:creationId xmlns:a16="http://schemas.microsoft.com/office/drawing/2014/main" id="{CD580D67-01E4-E8B4-22C9-070B45890301}"/>
              </a:ext>
            </a:extLst>
          </p:cNvPr>
          <p:cNvSpPr/>
          <p:nvPr/>
        </p:nvSpPr>
        <p:spPr>
          <a:xfrm>
            <a:off x="1954324" y="702681"/>
            <a:ext cx="914400" cy="914400"/>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Footer Placeholder 1">
            <a:extLst>
              <a:ext uri="{FF2B5EF4-FFF2-40B4-BE49-F238E27FC236}">
                <a16:creationId xmlns:a16="http://schemas.microsoft.com/office/drawing/2014/main" id="{29B3A1EE-6C33-AB4B-96A8-E44977D8DB3D}"/>
              </a:ext>
            </a:extLst>
          </p:cNvPr>
          <p:cNvSpPr>
            <a:spLocks noGrp="1"/>
          </p:cNvSpPr>
          <p:nvPr>
            <p:ph type="ftr" sz="quarter" idx="10"/>
          </p:nvPr>
        </p:nvSpPr>
        <p:spPr/>
        <p:txBody>
          <a:bodyPr/>
          <a:lstStyle/>
          <a:p>
            <a:r>
              <a:rPr lang="en-US"/>
              <a:t>Gulfstream Proprietary Information  |  </a:t>
            </a:r>
          </a:p>
        </p:txBody>
      </p:sp>
      <p:sp>
        <p:nvSpPr>
          <p:cNvPr id="3" name="Slide Number Placeholder 2">
            <a:extLst>
              <a:ext uri="{FF2B5EF4-FFF2-40B4-BE49-F238E27FC236}">
                <a16:creationId xmlns:a16="http://schemas.microsoft.com/office/drawing/2014/main" id="{C9378323-918E-934E-8688-B503F1CD7340}"/>
              </a:ext>
            </a:extLst>
          </p:cNvPr>
          <p:cNvSpPr>
            <a:spLocks noGrp="1"/>
          </p:cNvSpPr>
          <p:nvPr>
            <p:ph type="sldNum" sz="quarter" idx="11"/>
          </p:nvPr>
        </p:nvSpPr>
        <p:spPr/>
        <p:txBody>
          <a:bodyPr/>
          <a:lstStyle/>
          <a:p>
            <a:fld id="{A88273B2-5A45-D342-8E66-F9BA38060AB7}" type="slidenum">
              <a:rPr lang="en-US" smtClean="0"/>
              <a:pPr/>
              <a:t>7</a:t>
            </a:fld>
            <a:endParaRPr lang="en-US"/>
          </a:p>
        </p:txBody>
      </p:sp>
      <p:sp>
        <p:nvSpPr>
          <p:cNvPr id="4" name="Title 3">
            <a:extLst>
              <a:ext uri="{FF2B5EF4-FFF2-40B4-BE49-F238E27FC236}">
                <a16:creationId xmlns:a16="http://schemas.microsoft.com/office/drawing/2014/main" id="{616081C0-D1A8-C045-A8E0-4E724B86F937}"/>
              </a:ext>
            </a:extLst>
          </p:cNvPr>
          <p:cNvSpPr>
            <a:spLocks noGrp="1"/>
          </p:cNvSpPr>
          <p:nvPr>
            <p:ph type="title"/>
          </p:nvPr>
        </p:nvSpPr>
        <p:spPr/>
        <p:txBody>
          <a:bodyPr/>
          <a:lstStyle/>
          <a:p>
            <a:r>
              <a:rPr lang="en-US"/>
              <a:t>A Gulfstream for Every Mission</a:t>
            </a:r>
          </a:p>
        </p:txBody>
      </p:sp>
      <p:pic>
        <p:nvPicPr>
          <p:cNvPr id="26" name="Graphic 25">
            <a:extLst>
              <a:ext uri="{FF2B5EF4-FFF2-40B4-BE49-F238E27FC236}">
                <a16:creationId xmlns:a16="http://schemas.microsoft.com/office/drawing/2014/main" id="{C3C1B05E-CA0D-A447-B7C3-B699BFC7C5F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25191" y="4858169"/>
            <a:ext cx="761191" cy="110806"/>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E96187D7-71D9-4631-A387-08690AA65E2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56412" y="3311856"/>
            <a:ext cx="2031398" cy="558209"/>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4B1CE4D5-F83A-48EB-8651-CE98EC9F73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56392" y="2688428"/>
            <a:ext cx="2338101" cy="595475"/>
          </a:xfrm>
          <a:prstGeom prst="rect">
            <a:avLst/>
          </a:prstGeom>
        </p:spPr>
      </p:pic>
      <p:pic>
        <p:nvPicPr>
          <p:cNvPr id="28" name="Picture 27">
            <a:extLst>
              <a:ext uri="{FF2B5EF4-FFF2-40B4-BE49-F238E27FC236}">
                <a16:creationId xmlns:a16="http://schemas.microsoft.com/office/drawing/2014/main" id="{C2B59F1A-5744-4348-849F-1862C206521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26086" y="2050580"/>
            <a:ext cx="2462114" cy="609895"/>
          </a:xfrm>
          <a:prstGeom prst="rect">
            <a:avLst/>
          </a:prstGeom>
        </p:spPr>
      </p:pic>
      <p:pic>
        <p:nvPicPr>
          <p:cNvPr id="39" name="Picture 38" descr="A space shuttle in the dark&#10;&#10;Description automatically generated with low confidence">
            <a:extLst>
              <a:ext uri="{FF2B5EF4-FFF2-40B4-BE49-F238E27FC236}">
                <a16:creationId xmlns:a16="http://schemas.microsoft.com/office/drawing/2014/main" id="{986A5614-C6D1-423A-8A26-98B832F6579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35340" y="1410096"/>
            <a:ext cx="2714866" cy="612531"/>
          </a:xfrm>
          <a:prstGeom prst="rect">
            <a:avLst/>
          </a:prstGeom>
        </p:spPr>
      </p:pic>
      <p:pic>
        <p:nvPicPr>
          <p:cNvPr id="41" name="Picture 40" descr="A picture containing text, aircraft, airplane&#10;&#10;Description automatically generated">
            <a:extLst>
              <a:ext uri="{FF2B5EF4-FFF2-40B4-BE49-F238E27FC236}">
                <a16:creationId xmlns:a16="http://schemas.microsoft.com/office/drawing/2014/main" id="{0F99751B-2B17-469E-A6EA-25910F852C4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7200" y="791843"/>
            <a:ext cx="2462112" cy="590300"/>
          </a:xfrm>
          <a:prstGeom prst="rect">
            <a:avLst/>
          </a:prstGeom>
          <a:effectLst/>
        </p:spPr>
      </p:pic>
      <p:sp>
        <p:nvSpPr>
          <p:cNvPr id="15" name="TextBox 14">
            <a:extLst>
              <a:ext uri="{FF2B5EF4-FFF2-40B4-BE49-F238E27FC236}">
                <a16:creationId xmlns:a16="http://schemas.microsoft.com/office/drawing/2014/main" id="{02AEC3D1-31F7-3ECD-44FA-D76BE4EEFB58}"/>
              </a:ext>
            </a:extLst>
          </p:cNvPr>
          <p:cNvSpPr txBox="1"/>
          <p:nvPr/>
        </p:nvSpPr>
        <p:spPr>
          <a:xfrm>
            <a:off x="2781323" y="919699"/>
            <a:ext cx="1220847" cy="338554"/>
          </a:xfrm>
          <a:prstGeom prst="rect">
            <a:avLst/>
          </a:prstGeom>
          <a:noFill/>
        </p:spPr>
        <p:txBody>
          <a:bodyPr wrap="none" lIns="0" rtlCol="0">
            <a:spAutoFit/>
          </a:bodyPr>
          <a:lstStyle/>
          <a:p>
            <a:pPr algn="l"/>
            <a:r>
              <a:rPr lang="en-US" sz="1000" dirty="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G800</a:t>
            </a:r>
            <a:br>
              <a:rPr lang="en-US" sz="1200" dirty="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br>
            <a:r>
              <a:rPr lang="en-US" sz="600" dirty="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8,200 nm Mach 0.85</a:t>
            </a:r>
            <a:endParaRPr lang="en-US" sz="600" dirty="0">
              <a:solidFill>
                <a:schemeClr val="accent6"/>
              </a:solidFill>
              <a:latin typeface="Gulfstream Horizon Caps LT" panose="020B0407040503020204" pitchFamily="34" charset="0"/>
              <a:ea typeface="Gulfstream Horizon Caps LT" panose="020B0407040503020204" pitchFamily="34" charset="0"/>
              <a:cs typeface="Gulfstream Horizon Caps LT" panose="020B0407040503020204" pitchFamily="34" charset="0"/>
            </a:endParaRPr>
          </a:p>
        </p:txBody>
      </p:sp>
      <p:sp>
        <p:nvSpPr>
          <p:cNvPr id="18" name="TextBox 17">
            <a:extLst>
              <a:ext uri="{FF2B5EF4-FFF2-40B4-BE49-F238E27FC236}">
                <a16:creationId xmlns:a16="http://schemas.microsoft.com/office/drawing/2014/main" id="{907EE4BF-9324-A686-66E9-83C6A8AD64AC}"/>
              </a:ext>
            </a:extLst>
          </p:cNvPr>
          <p:cNvSpPr txBox="1"/>
          <p:nvPr/>
        </p:nvSpPr>
        <p:spPr>
          <a:xfrm>
            <a:off x="3294167" y="1550983"/>
            <a:ext cx="1201611" cy="338554"/>
          </a:xfrm>
          <a:prstGeom prst="rect">
            <a:avLst/>
          </a:prstGeom>
          <a:noFill/>
        </p:spPr>
        <p:txBody>
          <a:bodyPr wrap="none" lIns="0" rtlCol="0">
            <a:spAutoFit/>
          </a:bodyPr>
          <a:lstStyle/>
          <a:p>
            <a:pPr algn="l"/>
            <a: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G700 </a:t>
            </a:r>
            <a:b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br>
            <a:r>
              <a:rPr lang="en-US" sz="6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7,750 nm Mach 0.85</a:t>
            </a:r>
          </a:p>
        </p:txBody>
      </p:sp>
      <p:sp>
        <p:nvSpPr>
          <p:cNvPr id="7" name="TextBox 6">
            <a:extLst>
              <a:ext uri="{FF2B5EF4-FFF2-40B4-BE49-F238E27FC236}">
                <a16:creationId xmlns:a16="http://schemas.microsoft.com/office/drawing/2014/main" id="{5C408A64-A2D0-8DAC-6ECC-D2AF2A4D188F}"/>
              </a:ext>
            </a:extLst>
          </p:cNvPr>
          <p:cNvSpPr txBox="1"/>
          <p:nvPr/>
        </p:nvSpPr>
        <p:spPr>
          <a:xfrm>
            <a:off x="4251862" y="2191960"/>
            <a:ext cx="1219245" cy="338554"/>
          </a:xfrm>
          <a:prstGeom prst="rect">
            <a:avLst/>
          </a:prstGeom>
          <a:noFill/>
        </p:spPr>
        <p:txBody>
          <a:bodyPr wrap="none" lIns="0" rtlCol="0">
            <a:spAutoFit/>
          </a:bodyPr>
          <a:lstStyle/>
          <a:p>
            <a:pPr algn="l"/>
            <a: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G600 </a:t>
            </a:r>
            <a:b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br>
            <a:r>
              <a:rPr lang="en-US" sz="6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6,600 nm Mach 0.85</a:t>
            </a:r>
          </a:p>
        </p:txBody>
      </p:sp>
      <p:sp>
        <p:nvSpPr>
          <p:cNvPr id="12" name="TextBox 11">
            <a:extLst>
              <a:ext uri="{FF2B5EF4-FFF2-40B4-BE49-F238E27FC236}">
                <a16:creationId xmlns:a16="http://schemas.microsoft.com/office/drawing/2014/main" id="{7B216944-23D0-5E08-C28E-19E238CCD6DD}"/>
              </a:ext>
            </a:extLst>
          </p:cNvPr>
          <p:cNvSpPr txBox="1"/>
          <p:nvPr/>
        </p:nvSpPr>
        <p:spPr>
          <a:xfrm>
            <a:off x="5497182" y="2821061"/>
            <a:ext cx="1216039" cy="338554"/>
          </a:xfrm>
          <a:prstGeom prst="rect">
            <a:avLst/>
          </a:prstGeom>
          <a:noFill/>
        </p:spPr>
        <p:txBody>
          <a:bodyPr wrap="none" lIns="0" rtlCol="0">
            <a:spAutoFit/>
          </a:bodyPr>
          <a:lstStyle/>
          <a:p>
            <a:pPr algn="l"/>
            <a: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G500 </a:t>
            </a:r>
            <a:b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br>
            <a:r>
              <a:rPr lang="en-US" sz="6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5,300 nm Mach 0.85</a:t>
            </a:r>
          </a:p>
        </p:txBody>
      </p:sp>
      <p:sp>
        <p:nvSpPr>
          <p:cNvPr id="14" name="TextBox 13">
            <a:extLst>
              <a:ext uri="{FF2B5EF4-FFF2-40B4-BE49-F238E27FC236}">
                <a16:creationId xmlns:a16="http://schemas.microsoft.com/office/drawing/2014/main" id="{EA0AB5B0-DA31-6ACE-2525-BF062E00DB99}"/>
              </a:ext>
            </a:extLst>
          </p:cNvPr>
          <p:cNvSpPr txBox="1"/>
          <p:nvPr/>
        </p:nvSpPr>
        <p:spPr>
          <a:xfrm>
            <a:off x="6210734" y="3424762"/>
            <a:ext cx="1219245" cy="338554"/>
          </a:xfrm>
          <a:prstGeom prst="rect">
            <a:avLst/>
          </a:prstGeom>
          <a:noFill/>
        </p:spPr>
        <p:txBody>
          <a:bodyPr wrap="none" lIns="0" rtlCol="0">
            <a:spAutoFit/>
          </a:bodyPr>
          <a:lstStyle/>
          <a:p>
            <a:pPr algn="l"/>
            <a: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G400 </a:t>
            </a:r>
            <a:b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br>
            <a:r>
              <a:rPr lang="en-US" sz="6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4,200 nm Mach 0.85</a:t>
            </a:r>
          </a:p>
        </p:txBody>
      </p:sp>
      <p:sp>
        <p:nvSpPr>
          <p:cNvPr id="16" name="TextBox 15">
            <a:extLst>
              <a:ext uri="{FF2B5EF4-FFF2-40B4-BE49-F238E27FC236}">
                <a16:creationId xmlns:a16="http://schemas.microsoft.com/office/drawing/2014/main" id="{56AE4C31-DE17-AC61-D53E-DB616FEF7F73}"/>
              </a:ext>
            </a:extLst>
          </p:cNvPr>
          <p:cNvSpPr txBox="1"/>
          <p:nvPr/>
        </p:nvSpPr>
        <p:spPr>
          <a:xfrm>
            <a:off x="6611081" y="3977570"/>
            <a:ext cx="1222451" cy="338554"/>
          </a:xfrm>
          <a:prstGeom prst="rect">
            <a:avLst/>
          </a:prstGeom>
          <a:noFill/>
        </p:spPr>
        <p:txBody>
          <a:bodyPr wrap="none" lIns="0" rtlCol="0">
            <a:spAutoFit/>
          </a:bodyPr>
          <a:lstStyle/>
          <a:p>
            <a:pPr algn="l"/>
            <a: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G280 </a:t>
            </a:r>
            <a:br>
              <a:rPr lang="en-US" sz="10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br>
            <a:r>
              <a:rPr lang="en-US" sz="600">
                <a:solidFill>
                  <a:schemeClr val="accent6"/>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3,600 nm Mach 0.80</a:t>
            </a:r>
          </a:p>
        </p:txBody>
      </p:sp>
      <p:sp>
        <p:nvSpPr>
          <p:cNvPr id="19" name="TextBox 18">
            <a:extLst>
              <a:ext uri="{FF2B5EF4-FFF2-40B4-BE49-F238E27FC236}">
                <a16:creationId xmlns:a16="http://schemas.microsoft.com/office/drawing/2014/main" id="{9F2E823A-78B9-0778-7932-6C67CD900668}"/>
              </a:ext>
            </a:extLst>
          </p:cNvPr>
          <p:cNvSpPr txBox="1"/>
          <p:nvPr/>
        </p:nvSpPr>
        <p:spPr>
          <a:xfrm>
            <a:off x="485811" y="3715960"/>
            <a:ext cx="5211304" cy="600164"/>
          </a:xfrm>
          <a:prstGeom prst="rect">
            <a:avLst/>
          </a:prstGeom>
          <a:noFill/>
        </p:spPr>
        <p:txBody>
          <a:bodyPr wrap="square">
            <a:spAutoFit/>
          </a:bodyPr>
          <a:lstStyle/>
          <a:p>
            <a:r>
              <a:rPr lang="en-US" sz="1100" i="1">
                <a:solidFill>
                  <a:schemeClr val="bg1"/>
                </a:solidFill>
                <a:latin typeface="Helvetica" pitchFamily="2" charset="0"/>
              </a:rPr>
              <a:t>….b</a:t>
            </a:r>
            <a:r>
              <a:rPr lang="en-US" sz="1100" i="1">
                <a:solidFill>
                  <a:schemeClr val="bg1"/>
                </a:solidFill>
                <a:effectLst/>
                <a:latin typeface="Helvetica" pitchFamily="2" charset="0"/>
              </a:rPr>
              <a:t>uilding on the company’s decades-long </a:t>
            </a:r>
            <a:r>
              <a:rPr lang="en-US" sz="1100" i="1">
                <a:solidFill>
                  <a:schemeClr val="accent3"/>
                </a:solidFill>
                <a:effectLst/>
                <a:latin typeface="Helvetica" pitchFamily="2" charset="0"/>
              </a:rPr>
              <a:t>investment</a:t>
            </a:r>
            <a:r>
              <a:rPr lang="en-US" sz="1100" i="1">
                <a:solidFill>
                  <a:schemeClr val="bg1"/>
                </a:solidFill>
                <a:effectLst/>
                <a:latin typeface="Helvetica" pitchFamily="2" charset="0"/>
              </a:rPr>
              <a:t> </a:t>
            </a:r>
            <a:br>
              <a:rPr lang="en-US" sz="1100" i="1">
                <a:solidFill>
                  <a:schemeClr val="bg1"/>
                </a:solidFill>
                <a:effectLst/>
                <a:latin typeface="Helvetica" pitchFamily="2" charset="0"/>
              </a:rPr>
            </a:br>
            <a:r>
              <a:rPr lang="en-US" sz="1100" i="1">
                <a:solidFill>
                  <a:schemeClr val="bg1"/>
                </a:solidFill>
                <a:effectLst/>
                <a:latin typeface="Helvetica" pitchFamily="2" charset="0"/>
              </a:rPr>
              <a:t>in research and development and ensuing successes </a:t>
            </a:r>
            <a:br>
              <a:rPr lang="en-US" sz="1100" i="1">
                <a:solidFill>
                  <a:schemeClr val="bg1"/>
                </a:solidFill>
                <a:effectLst/>
                <a:latin typeface="Helvetica" pitchFamily="2" charset="0"/>
              </a:rPr>
            </a:br>
            <a:r>
              <a:rPr lang="en-US" sz="1100" i="1">
                <a:solidFill>
                  <a:schemeClr val="bg1"/>
                </a:solidFill>
                <a:effectLst/>
                <a:latin typeface="Helvetica" pitchFamily="2" charset="0"/>
              </a:rPr>
              <a:t>- Mark Burns President, Gulfstream</a:t>
            </a:r>
            <a:endParaRPr lang="en-US" sz="1100">
              <a:solidFill>
                <a:schemeClr val="bg1"/>
              </a:solidFill>
              <a:effectLst/>
              <a:latin typeface="Helvetica" pitchFamily="2" charset="0"/>
            </a:endParaRPr>
          </a:p>
        </p:txBody>
      </p:sp>
    </p:spTree>
    <p:extLst>
      <p:ext uri="{BB962C8B-B14F-4D97-AF65-F5344CB8AC3E}">
        <p14:creationId xmlns:p14="http://schemas.microsoft.com/office/powerpoint/2010/main" val="1744846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AD4B24-3EBD-2942-95D8-C40AE89D39D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2" name="Footer Placeholder 1">
            <a:extLst>
              <a:ext uri="{FF2B5EF4-FFF2-40B4-BE49-F238E27FC236}">
                <a16:creationId xmlns:a16="http://schemas.microsoft.com/office/drawing/2014/main" id="{FDFEE003-7BBA-934A-98C4-93BD21705E21}"/>
              </a:ext>
            </a:extLst>
          </p:cNvPr>
          <p:cNvSpPr>
            <a:spLocks noGrp="1"/>
          </p:cNvSpPr>
          <p:nvPr>
            <p:ph type="ftr" sz="quarter" idx="10"/>
          </p:nvPr>
        </p:nvSpPr>
        <p:spPr/>
        <p:txBody>
          <a:bodyPr/>
          <a:lstStyle/>
          <a:p>
            <a:r>
              <a:rPr lang="en-US"/>
              <a:t>Gulfstream Proprietary Information  |  </a:t>
            </a:r>
            <a:endParaRPr lang="en-US" dirty="0"/>
          </a:p>
        </p:txBody>
      </p:sp>
      <p:sp>
        <p:nvSpPr>
          <p:cNvPr id="3" name="Slide Number Placeholder 2">
            <a:extLst>
              <a:ext uri="{FF2B5EF4-FFF2-40B4-BE49-F238E27FC236}">
                <a16:creationId xmlns:a16="http://schemas.microsoft.com/office/drawing/2014/main" id="{BCFA98F8-07CF-8144-91C1-D67D1EC9758F}"/>
              </a:ext>
            </a:extLst>
          </p:cNvPr>
          <p:cNvSpPr>
            <a:spLocks noGrp="1"/>
          </p:cNvSpPr>
          <p:nvPr>
            <p:ph type="sldNum" sz="quarter" idx="11"/>
          </p:nvPr>
        </p:nvSpPr>
        <p:spPr/>
        <p:txBody>
          <a:bodyPr/>
          <a:lstStyle/>
          <a:p>
            <a:fld id="{A88273B2-5A45-D342-8E66-F9BA38060AB7}" type="slidenum">
              <a:rPr lang="en-US" smtClean="0"/>
              <a:pPr/>
              <a:t>8</a:t>
            </a:fld>
            <a:endParaRPr lang="en-US" dirty="0"/>
          </a:p>
        </p:txBody>
      </p:sp>
      <p:pic>
        <p:nvPicPr>
          <p:cNvPr id="7" name="Graphic 6">
            <a:extLst>
              <a:ext uri="{FF2B5EF4-FFF2-40B4-BE49-F238E27FC236}">
                <a16:creationId xmlns:a16="http://schemas.microsoft.com/office/drawing/2014/main" id="{24DD77BA-692D-4CB6-B684-1C2AE57B73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07793" y="4801523"/>
            <a:ext cx="1013892" cy="147592"/>
          </a:xfrm>
          <a:prstGeom prst="rect">
            <a:avLst/>
          </a:prstGeom>
        </p:spPr>
      </p:pic>
      <p:sp>
        <p:nvSpPr>
          <p:cNvPr id="10" name="Title 3">
            <a:extLst>
              <a:ext uri="{FF2B5EF4-FFF2-40B4-BE49-F238E27FC236}">
                <a16:creationId xmlns:a16="http://schemas.microsoft.com/office/drawing/2014/main" id="{5CC87A91-006F-4628-97B4-8C8348DEB693}"/>
              </a:ext>
            </a:extLst>
          </p:cNvPr>
          <p:cNvSpPr txBox="1">
            <a:spLocks/>
          </p:cNvSpPr>
          <p:nvPr/>
        </p:nvSpPr>
        <p:spPr>
          <a:xfrm>
            <a:off x="341930" y="92250"/>
            <a:ext cx="8457658" cy="656742"/>
          </a:xfrm>
          <a:prstGeom prst="rect">
            <a:avLst/>
          </a:prstGeom>
        </p:spPr>
        <p:txBody>
          <a:bodyPr anchor="ctr"/>
          <a:lstStyle>
            <a:lvl1pPr algn="l" defTabSz="914400" rtl="0" eaLnBrk="1" latinLnBrk="0" hangingPunct="1">
              <a:lnSpc>
                <a:spcPct val="90000"/>
              </a:lnSpc>
              <a:spcBef>
                <a:spcPct val="0"/>
              </a:spcBef>
              <a:buNone/>
              <a:defRPr sz="2400" b="0" i="0" kern="1200" cap="all" baseline="0">
                <a:solidFill>
                  <a:schemeClr val="accent6"/>
                </a:solidFill>
                <a:latin typeface="Gulfstream Horizon Caps LT" panose="020B0407040503020204" pitchFamily="34" charset="0"/>
                <a:ea typeface="Gulfstream Horizon Caps LT" charset="0"/>
                <a:cs typeface="Gulfstream Horizon Caps LT" charset="0"/>
              </a:defRPr>
            </a:lvl1pPr>
          </a:lstStyle>
          <a:p>
            <a:r>
              <a:rPr lang="en-US" b="1" dirty="0"/>
              <a:t>Gulfstream G280</a:t>
            </a:r>
          </a:p>
        </p:txBody>
      </p:sp>
      <p:sp>
        <p:nvSpPr>
          <p:cNvPr id="12" name="Rectangle 11">
            <a:extLst>
              <a:ext uri="{FF2B5EF4-FFF2-40B4-BE49-F238E27FC236}">
                <a16:creationId xmlns:a16="http://schemas.microsoft.com/office/drawing/2014/main" id="{C9C15204-9D9B-1744-B28B-8F357A98FE8B}"/>
              </a:ext>
            </a:extLst>
          </p:cNvPr>
          <p:cNvSpPr/>
          <p:nvPr/>
        </p:nvSpPr>
        <p:spPr>
          <a:xfrm>
            <a:off x="341930" y="610408"/>
            <a:ext cx="3452688" cy="461665"/>
          </a:xfrm>
          <a:prstGeom prst="rect">
            <a:avLst/>
          </a:prstGeom>
        </p:spPr>
        <p:txBody>
          <a:bodyPr wrap="square">
            <a:spAutoFit/>
          </a:bodyPr>
          <a:lstStyle/>
          <a:p>
            <a:pPr>
              <a:spcBef>
                <a:spcPts val="600"/>
              </a:spcBef>
              <a:spcAft>
                <a:spcPts val="1800"/>
              </a:spcAft>
              <a:tabLst>
                <a:tab pos="4454525" algn="r"/>
              </a:tabLst>
            </a:pPr>
            <a:r>
              <a:rPr lang="en-US" sz="1200" i="1"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"Gulfstream takes the super mid-sized category to a new flight level"   –Forbes</a:t>
            </a:r>
          </a:p>
        </p:txBody>
      </p:sp>
      <p:graphicFrame>
        <p:nvGraphicFramePr>
          <p:cNvPr id="4" name="Table 3">
            <a:extLst>
              <a:ext uri="{FF2B5EF4-FFF2-40B4-BE49-F238E27FC236}">
                <a16:creationId xmlns:a16="http://schemas.microsoft.com/office/drawing/2014/main" id="{FCB95C99-89BD-EBE0-B7CF-EA26A8475A08}"/>
              </a:ext>
            </a:extLst>
          </p:cNvPr>
          <p:cNvGraphicFramePr>
            <a:graphicFrameLocks noGrp="1"/>
          </p:cNvGraphicFramePr>
          <p:nvPr>
            <p:extLst>
              <p:ext uri="{D42A27DB-BD31-4B8C-83A1-F6EECF244321}">
                <p14:modId xmlns:p14="http://schemas.microsoft.com/office/powerpoint/2010/main" val="3603729402"/>
              </p:ext>
            </p:extLst>
          </p:nvPr>
        </p:nvGraphicFramePr>
        <p:xfrm>
          <a:off x="412716" y="2754570"/>
          <a:ext cx="2603485" cy="1179036"/>
        </p:xfrm>
        <a:graphic>
          <a:graphicData uri="http://schemas.openxmlformats.org/drawingml/2006/table">
            <a:tbl>
              <a:tblPr firstRow="1" bandRow="1"/>
              <a:tblGrid>
                <a:gridCol w="1544660">
                  <a:extLst>
                    <a:ext uri="{9D8B030D-6E8A-4147-A177-3AD203B41FA5}">
                      <a16:colId xmlns:a16="http://schemas.microsoft.com/office/drawing/2014/main" val="2171634686"/>
                    </a:ext>
                  </a:extLst>
                </a:gridCol>
                <a:gridCol w="1058825">
                  <a:extLst>
                    <a:ext uri="{9D8B030D-6E8A-4147-A177-3AD203B41FA5}">
                      <a16:colId xmlns:a16="http://schemas.microsoft.com/office/drawing/2014/main" val="4273200973"/>
                    </a:ext>
                  </a:extLst>
                </a:gridCol>
              </a:tblGrid>
              <a:tr h="404229">
                <a:tc>
                  <a:txBody>
                    <a:bodyPr/>
                    <a:lstStyle/>
                    <a:p>
                      <a:pPr marL="0" marR="0" indent="0" algn="l" rtl="0" eaLnBrk="0" fontAlgn="base" latinLnBrk="0" hangingPunct="0">
                        <a:lnSpc>
                          <a:spcPct val="100000"/>
                        </a:lnSpc>
                        <a:spcBef>
                          <a:spcPts val="540"/>
                        </a:spcBef>
                        <a:spcAft>
                          <a:spcPts val="0"/>
                        </a:spcAft>
                      </a:pPr>
                      <a:r>
                        <a:rPr lang="en-US" sz="1100" b="0" i="0" u="none" strike="noStrike" kern="1200" baseline="0" dirty="0">
                          <a:ln>
                            <a:noFill/>
                          </a:ln>
                          <a:solidFill>
                            <a:schemeClr val="bg1"/>
                          </a:solidFill>
                          <a:effectLst/>
                          <a:latin typeface="+mn-lt"/>
                          <a:ea typeface="Gulfstream Horizon LT" panose="020B0302020203020204" pitchFamily="34" charset="0"/>
                          <a:cs typeface="Gulfstream Horizon LT" panose="020B0302020203020204" pitchFamily="34" charset="0"/>
                        </a:rPr>
                        <a:t>Fleet Time</a:t>
                      </a:r>
                    </a:p>
                    <a:p>
                      <a:pPr marL="0" marR="0" indent="0" algn="l" rtl="0" eaLnBrk="0" fontAlgn="base" latinLnBrk="0" hangingPunct="0">
                        <a:lnSpc>
                          <a:spcPct val="100000"/>
                        </a:lnSpc>
                        <a:spcBef>
                          <a:spcPts val="540"/>
                        </a:spcBef>
                        <a:spcAft>
                          <a:spcPts val="0"/>
                        </a:spcAft>
                      </a:pPr>
                      <a:r>
                        <a:rPr lang="en-US" sz="1100" b="0" i="1" u="none" strike="noStrike" kern="1200" dirty="0">
                          <a:solidFill>
                            <a:schemeClr val="bg1"/>
                          </a:solidFill>
                          <a:effectLst/>
                          <a:latin typeface="+mn-lt"/>
                          <a:ea typeface="Gulfstream Horizon LT" panose="020B0302020203020204" pitchFamily="34" charset="0"/>
                          <a:cs typeface="Gulfstream Horizon LT" panose="020B0302020203020204" pitchFamily="34" charset="0"/>
                        </a:rPr>
                        <a:t>Fleet Leader</a:t>
                      </a:r>
                      <a:endParaRPr lang="en-US" sz="1100" b="0" i="1" u="none" strike="noStrike" dirty="0">
                        <a:solidFill>
                          <a:schemeClr val="bg1"/>
                        </a:solidFill>
                        <a:effectLst/>
                        <a:latin typeface="+mn-lt"/>
                      </a:endParaRPr>
                    </a:p>
                  </a:txBody>
                  <a:tcPr marL="87078" marR="87078" marT="69278" marB="69278"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rtl="0" eaLnBrk="1" fontAlgn="ctr" latinLnBrk="0" hangingPunct="1">
                        <a:lnSpc>
                          <a:spcPct val="150000"/>
                        </a:lnSpc>
                        <a:spcBef>
                          <a:spcPts val="0"/>
                        </a:spcBef>
                        <a:spcAft>
                          <a:spcPts val="0"/>
                        </a:spcAft>
                      </a:pPr>
                      <a:r>
                        <a:rPr lang="en-US" sz="1100" b="0" i="0" u="none" strike="noStrike" kern="1200" dirty="0">
                          <a:solidFill>
                            <a:schemeClr val="bg1"/>
                          </a:solidFill>
                          <a:effectLst/>
                          <a:latin typeface="+mn-lt"/>
                          <a:ea typeface="Gulfstream Horizon LT" panose="020B0302020203020204" pitchFamily="34" charset="0"/>
                          <a:cs typeface="Gulfstream Horizon LT" panose="020B0302020203020204" pitchFamily="34" charset="0"/>
                        </a:rPr>
                        <a:t>575,200+ </a:t>
                      </a:r>
                      <a:r>
                        <a:rPr lang="en-US" sz="1100" b="0" i="0" u="none" strike="noStrike" kern="1200" dirty="0" err="1">
                          <a:solidFill>
                            <a:schemeClr val="bg1"/>
                          </a:solidFill>
                          <a:effectLst/>
                          <a:latin typeface="+mn-lt"/>
                          <a:ea typeface="Gulfstream Horizon LT" panose="020B0302020203020204" pitchFamily="34" charset="0"/>
                          <a:cs typeface="Gulfstream Horizon LT" panose="020B0302020203020204" pitchFamily="34" charset="0"/>
                        </a:rPr>
                        <a:t>hrs</a:t>
                      </a:r>
                      <a:endParaRPr lang="en-US" sz="1100" b="0" i="0" u="none" strike="noStrike" kern="1200" dirty="0">
                        <a:solidFill>
                          <a:schemeClr val="bg1"/>
                        </a:solidFill>
                        <a:effectLst/>
                        <a:latin typeface="+mn-lt"/>
                        <a:ea typeface="Gulfstream Horizon LT" panose="020B0302020203020204" pitchFamily="34" charset="0"/>
                        <a:cs typeface="Gulfstream Horizon LT" panose="020B0302020203020204" pitchFamily="34" charset="0"/>
                      </a:endParaRPr>
                    </a:p>
                    <a:p>
                      <a:pPr marL="0" marR="0" lvl="0" indent="0" algn="l" defTabSz="914400" rtl="0" eaLnBrk="1" fontAlgn="ctr" latinLnBrk="0" hangingPunct="1">
                        <a:lnSpc>
                          <a:spcPct val="150000"/>
                        </a:lnSpc>
                        <a:spcBef>
                          <a:spcPts val="0"/>
                        </a:spcBef>
                        <a:spcAft>
                          <a:spcPts val="0"/>
                        </a:spcAft>
                        <a:buClrTx/>
                        <a:buSzTx/>
                        <a:buFontTx/>
                        <a:buNone/>
                        <a:tabLst/>
                        <a:defRPr/>
                      </a:pPr>
                      <a:r>
                        <a:rPr lang="en-US" sz="1100" b="0" i="1" u="none" strike="noStrike" kern="1200" dirty="0">
                          <a:solidFill>
                            <a:schemeClr val="bg1"/>
                          </a:solidFill>
                          <a:effectLst/>
                          <a:latin typeface="+mn-lt"/>
                          <a:ea typeface="Gulfstream Horizon LT" panose="020B0302020203020204" pitchFamily="34" charset="0"/>
                          <a:cs typeface="Gulfstream Horizon LT" panose="020B0302020203020204" pitchFamily="34" charset="0"/>
                        </a:rPr>
                        <a:t>6,500+ </a:t>
                      </a:r>
                      <a:r>
                        <a:rPr lang="en-US" sz="1100" b="0" i="1" u="none" strike="noStrike" kern="1200" dirty="0" err="1">
                          <a:solidFill>
                            <a:schemeClr val="bg1"/>
                          </a:solidFill>
                          <a:effectLst/>
                          <a:latin typeface="+mn-lt"/>
                          <a:ea typeface="Gulfstream Horizon LT" panose="020B0302020203020204" pitchFamily="34" charset="0"/>
                          <a:cs typeface="Gulfstream Horizon LT" panose="020B0302020203020204" pitchFamily="34" charset="0"/>
                        </a:rPr>
                        <a:t>hrs</a:t>
                      </a:r>
                      <a:endParaRPr lang="en-US" sz="1100" b="0" i="1" u="none" strike="noStrike" dirty="0">
                        <a:solidFill>
                          <a:schemeClr val="bg1"/>
                        </a:solidFill>
                        <a:effectLst/>
                        <a:latin typeface="+mn-lt"/>
                      </a:endParaRPr>
                    </a:p>
                  </a:txBody>
                  <a:tcPr marL="86597" marR="86597" marT="43299" marB="43299"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9858703"/>
                  </a:ext>
                </a:extLst>
              </a:tr>
              <a:tr h="0">
                <a:tc>
                  <a:txBody>
                    <a:bodyPr/>
                    <a:lstStyle/>
                    <a:p>
                      <a:pPr marL="0" marR="0" indent="0" algn="l" rtl="0" eaLnBrk="0" fontAlgn="base" latinLnBrk="0" hangingPunct="0">
                        <a:lnSpc>
                          <a:spcPct val="100000"/>
                        </a:lnSpc>
                        <a:spcBef>
                          <a:spcPts val="378"/>
                        </a:spcBef>
                        <a:spcAft>
                          <a:spcPts val="0"/>
                        </a:spcAft>
                      </a:pPr>
                      <a:r>
                        <a:rPr lang="en-US" sz="1100" b="0" i="0" u="none" strike="noStrike" kern="1200" baseline="0" dirty="0">
                          <a:ln>
                            <a:noFill/>
                          </a:ln>
                          <a:solidFill>
                            <a:schemeClr val="bg1"/>
                          </a:solidFill>
                          <a:effectLst/>
                          <a:latin typeface="+mn-lt"/>
                          <a:ea typeface="Gulfstream Horizon LT" panose="020B0302020203020204" pitchFamily="34" charset="0"/>
                          <a:cs typeface="Gulfstream Horizon LT" panose="020B0302020203020204" pitchFamily="34" charset="0"/>
                        </a:rPr>
                        <a:t>Fleet Landings</a:t>
                      </a:r>
                    </a:p>
                    <a:p>
                      <a:pPr marL="0" marR="0" lvl="0" indent="0" algn="l" defTabSz="914400" rtl="0" eaLnBrk="0" fontAlgn="base" latinLnBrk="0" hangingPunct="0">
                        <a:lnSpc>
                          <a:spcPct val="100000"/>
                        </a:lnSpc>
                        <a:spcBef>
                          <a:spcPts val="378"/>
                        </a:spcBef>
                        <a:spcAft>
                          <a:spcPts val="0"/>
                        </a:spcAft>
                        <a:buClrTx/>
                        <a:buSzTx/>
                        <a:buFontTx/>
                        <a:buNone/>
                        <a:tabLst/>
                        <a:defRPr/>
                      </a:pPr>
                      <a:r>
                        <a:rPr lang="en-US" sz="1100" b="0" i="1" u="none" strike="noStrike" kern="1200" dirty="0">
                          <a:solidFill>
                            <a:schemeClr val="bg1"/>
                          </a:solidFill>
                          <a:effectLst/>
                          <a:latin typeface="+mn-lt"/>
                          <a:ea typeface="Gulfstream Horizon LT" panose="020B0302020203020204" pitchFamily="34" charset="0"/>
                          <a:cs typeface="Gulfstream Horizon LT" panose="020B0302020203020204" pitchFamily="34" charset="0"/>
                        </a:rPr>
                        <a:t>Fleet Leader</a:t>
                      </a:r>
                      <a:endParaRPr lang="en-US" sz="1100" b="0" i="1" u="none" strike="noStrike" dirty="0">
                        <a:solidFill>
                          <a:schemeClr val="bg1"/>
                        </a:solidFill>
                        <a:effectLst/>
                        <a:latin typeface="+mn-lt"/>
                      </a:endParaRPr>
                    </a:p>
                  </a:txBody>
                  <a:tcPr marL="87078" marR="87078" marT="69278" marB="69278"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rtl="0" eaLnBrk="1" fontAlgn="ctr" latinLnBrk="0" hangingPunct="1">
                        <a:lnSpc>
                          <a:spcPct val="150000"/>
                        </a:lnSpc>
                        <a:spcBef>
                          <a:spcPts val="0"/>
                        </a:spcBef>
                        <a:spcAft>
                          <a:spcPts val="0"/>
                        </a:spcAft>
                      </a:pPr>
                      <a:r>
                        <a:rPr lang="en-US" sz="1100" b="0" i="0" u="none" strike="noStrike" kern="1200" dirty="0">
                          <a:solidFill>
                            <a:schemeClr val="bg1"/>
                          </a:solidFill>
                          <a:effectLst/>
                          <a:latin typeface="+mn-lt"/>
                          <a:ea typeface="Gulfstream Horizon LT" panose="020B0302020203020204" pitchFamily="34" charset="0"/>
                          <a:cs typeface="Gulfstream Horizon LT" panose="020B0302020203020204" pitchFamily="34" charset="0"/>
                        </a:rPr>
                        <a:t>357,700+</a:t>
                      </a:r>
                    </a:p>
                    <a:p>
                      <a:pPr marL="0" algn="l" rtl="0" eaLnBrk="1" fontAlgn="ctr" latinLnBrk="0" hangingPunct="1">
                        <a:lnSpc>
                          <a:spcPct val="150000"/>
                        </a:lnSpc>
                        <a:spcBef>
                          <a:spcPts val="0"/>
                        </a:spcBef>
                        <a:spcAft>
                          <a:spcPts val="0"/>
                        </a:spcAft>
                      </a:pPr>
                      <a:r>
                        <a:rPr lang="en-US" sz="1100" b="0" i="1" u="none" strike="noStrike" kern="1200" dirty="0">
                          <a:solidFill>
                            <a:schemeClr val="bg1"/>
                          </a:solidFill>
                          <a:effectLst/>
                          <a:latin typeface="+mn-lt"/>
                          <a:ea typeface="Gulfstream Horizon LT" panose="020B0302020203020204" pitchFamily="34" charset="0"/>
                          <a:cs typeface="Gulfstream Horizon LT" panose="020B0302020203020204" pitchFamily="34" charset="0"/>
                        </a:rPr>
                        <a:t>5,505+</a:t>
                      </a:r>
                      <a:endParaRPr lang="en-US" sz="1100" b="0" i="1" u="none" strike="noStrike" dirty="0">
                        <a:solidFill>
                          <a:schemeClr val="bg1"/>
                        </a:solidFill>
                        <a:effectLst/>
                        <a:latin typeface="+mn-lt"/>
                      </a:endParaRPr>
                    </a:p>
                  </a:txBody>
                  <a:tcPr marL="86597" marR="86597" marT="43299" marB="43299"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0757714"/>
                  </a:ext>
                </a:extLst>
              </a:tr>
            </a:tbl>
          </a:graphicData>
        </a:graphic>
      </p:graphicFrame>
      <p:sp>
        <p:nvSpPr>
          <p:cNvPr id="5" name="TextBox 4">
            <a:extLst>
              <a:ext uri="{FF2B5EF4-FFF2-40B4-BE49-F238E27FC236}">
                <a16:creationId xmlns:a16="http://schemas.microsoft.com/office/drawing/2014/main" id="{20FC99E1-CD06-5CD8-6400-9B86D4E7416E}"/>
              </a:ext>
            </a:extLst>
          </p:cNvPr>
          <p:cNvSpPr txBox="1"/>
          <p:nvPr/>
        </p:nvSpPr>
        <p:spPr>
          <a:xfrm>
            <a:off x="393002" y="2532581"/>
            <a:ext cx="3193056" cy="253916"/>
          </a:xfrm>
          <a:prstGeom prst="rect">
            <a:avLst/>
          </a:prstGeom>
          <a:noFill/>
        </p:spPr>
        <p:txBody>
          <a:bodyPr wrap="square">
            <a:spAutoFit/>
          </a:bodyPr>
          <a:lstStyle/>
          <a:p>
            <a:r>
              <a:rPr lang="en-US" sz="1050" b="1" i="1" dirty="0">
                <a:solidFill>
                  <a:schemeClr val="accent6"/>
                </a:solidFill>
              </a:rPr>
              <a:t>12 Month Dispatch Reliability of 99.88% (NBAA)</a:t>
            </a:r>
          </a:p>
        </p:txBody>
      </p:sp>
      <p:sp>
        <p:nvSpPr>
          <p:cNvPr id="8" name="TextBox 7">
            <a:extLst>
              <a:ext uri="{FF2B5EF4-FFF2-40B4-BE49-F238E27FC236}">
                <a16:creationId xmlns:a16="http://schemas.microsoft.com/office/drawing/2014/main" id="{8DF003B5-EA60-4D1F-6E06-BDEA8B309597}"/>
              </a:ext>
            </a:extLst>
          </p:cNvPr>
          <p:cNvSpPr txBox="1"/>
          <p:nvPr/>
        </p:nvSpPr>
        <p:spPr>
          <a:xfrm>
            <a:off x="367644" y="2209415"/>
            <a:ext cx="2540385" cy="646331"/>
          </a:xfrm>
          <a:prstGeom prst="rect">
            <a:avLst/>
          </a:prstGeom>
          <a:noFill/>
        </p:spPr>
        <p:txBody>
          <a:bodyPr wrap="square" rtlCol="0">
            <a:spAutoFit/>
          </a:bodyPr>
          <a:lstStyle/>
          <a:p>
            <a:r>
              <a:rPr lang="en-US" b="1" i="1" dirty="0">
                <a:solidFill>
                  <a:srgbClr val="C88242"/>
                </a:solidFill>
              </a:rPr>
              <a:t>300</a:t>
            </a:r>
            <a:r>
              <a:rPr lang="en-US" sz="1800" b="1" i="1" dirty="0">
                <a:solidFill>
                  <a:schemeClr val="accent6"/>
                </a:solidFill>
              </a:rPr>
              <a:t> Aircraft in Service</a:t>
            </a:r>
          </a:p>
          <a:p>
            <a:endParaRPr lang="en-US" dirty="0">
              <a:solidFill>
                <a:schemeClr val="accent6"/>
              </a:solidFill>
            </a:endParaRPr>
          </a:p>
        </p:txBody>
      </p:sp>
    </p:spTree>
    <p:extLst>
      <p:ext uri="{BB962C8B-B14F-4D97-AF65-F5344CB8AC3E}">
        <p14:creationId xmlns:p14="http://schemas.microsoft.com/office/powerpoint/2010/main" val="3377254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A picture containing cup, plate&#10;&#10;Description automatically generated">
            <a:extLst>
              <a:ext uri="{FF2B5EF4-FFF2-40B4-BE49-F238E27FC236}">
                <a16:creationId xmlns:a16="http://schemas.microsoft.com/office/drawing/2014/main" id="{10589F19-A5CB-8A43-8985-1146D2206FDD}"/>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12A3E0B9-1790-0543-AD29-62F70FE8280C}"/>
              </a:ext>
            </a:extLst>
          </p:cNvPr>
          <p:cNvSpPr>
            <a:spLocks noGrp="1"/>
          </p:cNvSpPr>
          <p:nvPr>
            <p:ph type="title"/>
          </p:nvPr>
        </p:nvSpPr>
        <p:spPr>
          <a:xfrm>
            <a:off x="367644" y="193799"/>
            <a:ext cx="8433908" cy="656742"/>
          </a:xfrm>
        </p:spPr>
        <p:txBody>
          <a:bodyPr/>
          <a:lstStyle/>
          <a:p>
            <a:r>
              <a:rPr lang="en-US" dirty="0">
                <a:solidFill>
                  <a:schemeClr val="bg1"/>
                </a:solidFill>
                <a:latin typeface="Gulfstream Horizon Caps REG" panose="020B0507040503020204" pitchFamily="34" charset="0"/>
                <a:ea typeface="Gulfstream Horizon Caps REG" panose="020B0507040503020204" pitchFamily="34" charset="0"/>
                <a:cs typeface="Gulfstream Horizon Caps REG" panose="020B0507040503020204" pitchFamily="34" charset="0"/>
              </a:rPr>
              <a:t>Gulfstream G280 </a:t>
            </a:r>
            <a:br>
              <a:rPr lang="en-US" sz="2800" dirty="0">
                <a:solidFill>
                  <a:schemeClr val="bg1"/>
                </a:solidFill>
              </a:rPr>
            </a:br>
            <a:r>
              <a:rPr lang="en-US" sz="1400" dirty="0">
                <a:solidFill>
                  <a:schemeClr val="bg1"/>
                </a:solidFill>
              </a:rPr>
              <a:t>Maximum range departing new </a:t>
            </a:r>
            <a:r>
              <a:rPr lang="en-US" sz="1400">
                <a:solidFill>
                  <a:schemeClr val="bg1"/>
                </a:solidFill>
              </a:rPr>
              <a:t>york</a:t>
            </a:r>
            <a:endParaRPr lang="en-US" dirty="0"/>
          </a:p>
        </p:txBody>
      </p:sp>
      <p:sp>
        <p:nvSpPr>
          <p:cNvPr id="3" name="Footer Placeholder 2">
            <a:extLst>
              <a:ext uri="{FF2B5EF4-FFF2-40B4-BE49-F238E27FC236}">
                <a16:creationId xmlns:a16="http://schemas.microsoft.com/office/drawing/2014/main" id="{87475D77-9FC5-344E-B337-1FBA5B217279}"/>
              </a:ext>
            </a:extLst>
          </p:cNvPr>
          <p:cNvSpPr>
            <a:spLocks noGrp="1"/>
          </p:cNvSpPr>
          <p:nvPr>
            <p:ph type="ftr" sz="quarter" idx="10"/>
          </p:nvPr>
        </p:nvSpPr>
        <p:spPr/>
        <p:txBody>
          <a:bodyPr/>
          <a:lstStyle/>
          <a:p>
            <a:r>
              <a:rPr lang="en-US">
                <a:latin typeface="Gulfstream Horizon LT" charset="0"/>
                <a:ea typeface="Gulfstream Horizon LT" charset="0"/>
                <a:cs typeface="Gulfstream Horizon LT" charset="0"/>
              </a:rPr>
              <a:t>Gulfstream Proprietary Information</a:t>
            </a:r>
            <a:endParaRPr lang="en-US" dirty="0">
              <a:latin typeface="Gulfstream Horizon LT" charset="0"/>
              <a:ea typeface="Gulfstream Horizon LT" charset="0"/>
              <a:cs typeface="Gulfstream Horizon LT" charset="0"/>
            </a:endParaRPr>
          </a:p>
        </p:txBody>
      </p:sp>
      <p:sp>
        <p:nvSpPr>
          <p:cNvPr id="7" name="Rectangle 6">
            <a:extLst>
              <a:ext uri="{FF2B5EF4-FFF2-40B4-BE49-F238E27FC236}">
                <a16:creationId xmlns:a16="http://schemas.microsoft.com/office/drawing/2014/main" id="{67635E7C-3C1A-D54A-8237-21DDF228BDAF}"/>
              </a:ext>
            </a:extLst>
          </p:cNvPr>
          <p:cNvSpPr>
            <a:spLocks noChangeArrowheads="1"/>
          </p:cNvSpPr>
          <p:nvPr/>
        </p:nvSpPr>
        <p:spPr bwMode="auto">
          <a:xfrm>
            <a:off x="4680258" y="3826895"/>
            <a:ext cx="532928" cy="215419"/>
          </a:xfrm>
          <a:prstGeom prst="rect">
            <a:avLst/>
          </a:prstGeom>
          <a:solidFill>
            <a:srgbClr val="041C2C"/>
          </a:solidFill>
          <a:ln>
            <a:noFill/>
          </a:ln>
          <a:effectLst/>
        </p:spPr>
        <p:txBody>
          <a:bodyPr wrap="square" lIns="24384" tIns="27432" rIns="24384" bIns="0" anchor="ctr">
            <a:spAutoFit/>
          </a:bodyPr>
          <a:lstStyle/>
          <a:p>
            <a:pPr algn="ctr" defTabSz="1735623" eaLnBrk="0" fontAlgn="base" hangingPunct="0">
              <a:spcBef>
                <a:spcPct val="50000"/>
              </a:spcBef>
              <a:spcAft>
                <a:spcPct val="0"/>
              </a:spcAft>
            </a:pPr>
            <a:r>
              <a:rPr lang="en-US" sz="1200" dirty="0">
                <a:solidFill>
                  <a:srgbClr val="7FA9AE"/>
                </a:solidFill>
                <a:latin typeface="Gulfstream Horizon LT" panose="020B0302020203020204" pitchFamily="34" charset="0"/>
                <a:ea typeface="Gulfstream Horizon LT" panose="020B0302020203020204" pitchFamily="34" charset="0"/>
                <a:cs typeface="Gulfstream Horizon LT" panose="020B0302020203020204" pitchFamily="34" charset="0"/>
              </a:rPr>
              <a:t>M0.84</a:t>
            </a:r>
          </a:p>
        </p:txBody>
      </p:sp>
      <p:sp>
        <p:nvSpPr>
          <p:cNvPr id="8" name="Rectangle 10">
            <a:extLst>
              <a:ext uri="{FF2B5EF4-FFF2-40B4-BE49-F238E27FC236}">
                <a16:creationId xmlns:a16="http://schemas.microsoft.com/office/drawing/2014/main" id="{4C85C0EB-A43A-1646-B22D-FD87D02CD7C7}"/>
              </a:ext>
            </a:extLst>
          </p:cNvPr>
          <p:cNvSpPr>
            <a:spLocks noChangeArrowheads="1"/>
          </p:cNvSpPr>
          <p:nvPr/>
        </p:nvSpPr>
        <p:spPr bwMode="auto">
          <a:xfrm>
            <a:off x="4572000" y="4039811"/>
            <a:ext cx="537424" cy="212366"/>
          </a:xfrm>
          <a:prstGeom prst="rect">
            <a:avLst/>
          </a:prstGeom>
          <a:solidFill>
            <a:srgbClr val="041C2C"/>
          </a:solidFill>
          <a:ln>
            <a:noFill/>
          </a:ln>
          <a:effectLst/>
        </p:spPr>
        <p:txBody>
          <a:bodyPr wrap="square" lIns="24384" tIns="27432" rIns="24384" bIns="0" anchor="ctr">
            <a:spAutoFit/>
          </a:bodyPr>
          <a:lstStyle/>
          <a:p>
            <a:pPr algn="ctr" defTabSz="1735623" eaLnBrk="0" fontAlgn="base" hangingPunct="0">
              <a:spcBef>
                <a:spcPct val="50000"/>
              </a:spcBef>
              <a:spcAft>
                <a:spcPct val="0"/>
              </a:spcAft>
            </a:pPr>
            <a:r>
              <a:rPr lang="en-US" sz="1200" dirty="0">
                <a:solidFill>
                  <a:schemeClr val="bg1"/>
                </a:solidFill>
                <a:latin typeface="Gulfstream Horizon LT" panose="020B0302020203020204" pitchFamily="34" charset="0"/>
                <a:ea typeface="Gulfstream Horizon LT" panose="020B0302020203020204" pitchFamily="34" charset="0"/>
                <a:cs typeface="Gulfstream Horizon LT" panose="020B0302020203020204" pitchFamily="34" charset="0"/>
              </a:rPr>
              <a:t>M0.80</a:t>
            </a:r>
          </a:p>
        </p:txBody>
      </p:sp>
      <p:sp>
        <p:nvSpPr>
          <p:cNvPr id="9" name="TextBox 8">
            <a:extLst>
              <a:ext uri="{FF2B5EF4-FFF2-40B4-BE49-F238E27FC236}">
                <a16:creationId xmlns:a16="http://schemas.microsoft.com/office/drawing/2014/main" id="{7E387379-2AA9-274D-AFE0-6AF79D91E55F}"/>
              </a:ext>
            </a:extLst>
          </p:cNvPr>
          <p:cNvSpPr txBox="1"/>
          <p:nvPr/>
        </p:nvSpPr>
        <p:spPr>
          <a:xfrm>
            <a:off x="4908857" y="2455314"/>
            <a:ext cx="1952501" cy="276999"/>
          </a:xfrm>
          <a:prstGeom prst="rect">
            <a:avLst/>
          </a:prstGeom>
          <a:noFill/>
        </p:spPr>
        <p:txBody>
          <a:bodyPr wrap="square" rtlCol="0">
            <a:spAutoFit/>
          </a:bodyPr>
          <a:lstStyle/>
          <a:p>
            <a:pPr algn="ctr"/>
            <a:r>
              <a:rPr lang="en-US" sz="1200" dirty="0">
                <a:solidFill>
                  <a:schemeClr val="accent6"/>
                </a:solidFill>
                <a:latin typeface="+mj-lt"/>
                <a:ea typeface="Gulfstream Horizon LT" panose="020B0302020203020204" pitchFamily="34" charset="0"/>
                <a:cs typeface="Gulfstream Horizon LT" panose="020B0302020203020204" pitchFamily="34" charset="0"/>
              </a:rPr>
              <a:t>New York</a:t>
            </a:r>
          </a:p>
        </p:txBody>
      </p:sp>
    </p:spTree>
    <p:extLst>
      <p:ext uri="{BB962C8B-B14F-4D97-AF65-F5344CB8AC3E}">
        <p14:creationId xmlns:p14="http://schemas.microsoft.com/office/powerpoint/2010/main" val="1592970294"/>
      </p:ext>
    </p:extLst>
  </p:cSld>
  <p:clrMapOvr>
    <a:masterClrMapping/>
  </p:clrMapOvr>
</p:sld>
</file>

<file path=ppt/theme/theme1.xml><?xml version="1.0" encoding="utf-8"?>
<a:theme xmlns:a="http://schemas.openxmlformats.org/drawingml/2006/main" name="Gulfstream Template - DARK (screen)">
  <a:themeElements>
    <a:clrScheme name="Gulfstream - Dark">
      <a:dk1>
        <a:srgbClr val="FFFFFF"/>
      </a:dk1>
      <a:lt1>
        <a:srgbClr val="919191"/>
      </a:lt1>
      <a:dk2>
        <a:srgbClr val="000000"/>
      </a:dk2>
      <a:lt2>
        <a:srgbClr val="FFFFFF"/>
      </a:lt2>
      <a:accent1>
        <a:srgbClr val="FFFFFF"/>
      </a:accent1>
      <a:accent2>
        <a:srgbClr val="7B98AA"/>
      </a:accent2>
      <a:accent3>
        <a:srgbClr val="C88241"/>
      </a:accent3>
      <a:accent4>
        <a:srgbClr val="F1F0E2"/>
      </a:accent4>
      <a:accent5>
        <a:srgbClr val="041C2C"/>
      </a:accent5>
      <a:accent6>
        <a:srgbClr val="FFFFFF"/>
      </a:accent6>
      <a:hlink>
        <a:srgbClr val="7B98AA"/>
      </a:hlink>
      <a:folHlink>
        <a:srgbClr val="A9E2EA"/>
      </a:folHlink>
    </a:clrScheme>
    <a:fontScheme name="Gulfstream">
      <a:majorFont>
        <a:latin typeface="Gulfstream Horizon Caps LT"/>
        <a:ea typeface=""/>
        <a:cs typeface=""/>
      </a:majorFont>
      <a:minorFont>
        <a:latin typeface="Gulfstream Horizo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chemeClr val="accent6"/>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C033F0B527484DA76D42063678D0CA" ma:contentTypeVersion="12" ma:contentTypeDescription="Create a new document." ma:contentTypeScope="" ma:versionID="8dffa20ed6140cf68b52e509490a7653">
  <xsd:schema xmlns:xsd="http://www.w3.org/2001/XMLSchema" xmlns:xs="http://www.w3.org/2001/XMLSchema" xmlns:p="http://schemas.microsoft.com/office/2006/metadata/properties" xmlns:ns2="2e47d6b1-178f-48f1-8be1-27fc69c244b4" xmlns:ns3="f36bc044-7082-474c-b514-57b66b621d76" targetNamespace="http://schemas.microsoft.com/office/2006/metadata/properties" ma:root="true" ma:fieldsID="2b5b130d2e3747e2a083f372f6746352" ns2:_="" ns3:_="">
    <xsd:import namespace="2e47d6b1-178f-48f1-8be1-27fc69c244b4"/>
    <xsd:import namespace="f36bc044-7082-474c-b514-57b66b621d76"/>
    <xsd:element name="properties">
      <xsd:complexType>
        <xsd:sequence>
          <xsd:element name="documentManagement">
            <xsd:complexType>
              <xsd:all>
                <xsd:element ref="ns2:Catagery1"/>
                <xsd:element ref="ns2:Catagery2"/>
                <xsd:element ref="ns2:Update_x0020_Type" minOccurs="0"/>
                <xsd:element ref="ns2:SE_x0020_Responsible" minOccurs="0"/>
                <xsd:element ref="ns2:Notes0" minOccurs="0"/>
                <xsd:element ref="ns2:CONTENTDOCUMENTID" minOccurs="0"/>
                <xsd:element ref="ns2:MediaServiceMetadata" minOccurs="0"/>
                <xsd:element ref="ns2: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47d6b1-178f-48f1-8be1-27fc69c244b4" elementFormDefault="qualified">
    <xsd:import namespace="http://schemas.microsoft.com/office/2006/documentManagement/types"/>
    <xsd:import namespace="http://schemas.microsoft.com/office/infopath/2007/PartnerControls"/>
    <xsd:element name="Catagery1" ma:index="8" ma:displayName="Catagery1" ma:format="Dropdown" ma:internalName="Catagery1">
      <xsd:simpleType>
        <xsd:restriction base="dms:Choice">
          <xsd:enumeration value="Company and Fleet"/>
          <xsd:enumeration value="G280"/>
          <xsd:enumeration value="G400"/>
          <xsd:enumeration value="G500"/>
          <xsd:enumeration value="G600"/>
          <xsd:enumeration value="G650ER"/>
          <xsd:enumeration value="G700"/>
          <xsd:enumeration value="G800"/>
          <xsd:enumeration value="Range Maps/G280"/>
          <xsd:enumeration value="Range Maps/G400"/>
          <xsd:enumeration value="Range Maps/G500"/>
          <xsd:enumeration value="Range Maps/G600"/>
          <xsd:enumeration value="Range Maps/G650ER"/>
          <xsd:enumeration value="Range Maps/G700"/>
          <xsd:enumeration value="Range Maps/G800"/>
        </xsd:restriction>
      </xsd:simpleType>
    </xsd:element>
    <xsd:element name="Catagery2" ma:index="9" ma:displayName="Catagery2" ma:format="Dropdown" ma:internalName="Catagery2">
      <xsd:simpleType>
        <xsd:restriction base="dms:Choice">
          <xsd:enumeration value="1 Presentations"/>
          <xsd:enumeration value="2 Comparatives"/>
          <xsd:enumeration value="2 E-Facts and DOC"/>
          <xsd:enumeration value="3 Company and Technology"/>
          <xsd:enumeration value="3 Cost of Operations"/>
          <xsd:enumeration value="4 Customer Support"/>
          <xsd:enumeration value="4 Technical Information"/>
          <xsd:enumeration value="5 Completions"/>
          <xsd:enumeration value="5 Special Missions"/>
          <xsd:enumeration value="6 Brochures"/>
          <xsd:enumeration value="Asia and Australia"/>
          <xsd:enumeration value="Central and South America"/>
          <xsd:enumeration value="Europe Middle East and Africa"/>
          <xsd:enumeration value="North America"/>
        </xsd:restriction>
      </xsd:simpleType>
    </xsd:element>
    <xsd:element name="Update_x0020_Type" ma:index="11" nillable="true" ma:displayName="Update Type" ma:format="Dropdown" ma:internalName="Update_x0020_Type">
      <xsd:simpleType>
        <xsd:restriction base="dms:Choice">
          <xsd:enumeration value="Updated Data"/>
          <xsd:enumeration value="New Document"/>
          <xsd:enumeration value="New Performance"/>
          <xsd:enumeration value="Range Map"/>
        </xsd:restriction>
      </xsd:simpleType>
    </xsd:element>
    <xsd:element name="SE_x0020_Responsible" ma:index="12" nillable="true" ma:displayName="SE Responsible" ma:indexed="true" ma:list="UserInfo" ma:SharePointGroup="5" ma:internalName="SE_x0020_Responsible"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otes0" ma:index="13" nillable="true" ma:displayName="Notes" ma:internalName="Notes0">
      <xsd:simpleType>
        <xsd:restriction base="dms:Note">
          <xsd:maxLength value="255"/>
        </xsd:restriction>
      </xsd:simpleType>
    </xsd:element>
    <xsd:element name="CONTENTDOCUMENTID" ma:index="14" nillable="true" ma:displayName="CONTENTDOCUMENTID" ma:indexed="true" ma:internalName="CONTENTDOCUMENTID">
      <xsd:simpleType>
        <xsd:restriction base="dms:Text">
          <xsd:maxLength value="255"/>
        </xsd:restriction>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6bc044-7082-474c-b514-57b66b621d76" elementFormDefault="qualified">
    <xsd:import namespace="http://schemas.microsoft.com/office/2006/documentManagement/types"/>
    <xsd:import namespace="http://schemas.microsoft.com/office/infopath/2007/PartnerControls"/>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Update_x0020_Type xmlns="2e47d6b1-178f-48f1-8be1-27fc69c244b4">Updated Data</Update_x0020_Type>
    <SE_x0020_Responsible xmlns="2e47d6b1-178f-48f1-8be1-27fc69c244b4">
      <UserInfo>
        <DisplayName>West, Megan</DisplayName>
        <AccountId>12</AccountId>
        <AccountType/>
      </UserInfo>
    </SE_x0020_Responsible>
    <Catagery1 xmlns="2e47d6b1-178f-48f1-8be1-27fc69c244b4">Company and Fleet</Catagery1>
    <Catagery2 xmlns="2e47d6b1-178f-48f1-8be1-27fc69c244b4">1 Presentations</Catagery2>
    <Notes0 xmlns="2e47d6b1-178f-48f1-8be1-27fc69c244b4">Changed anticipated EIS Date for G700</Notes0>
    <CONTENTDOCUMENTID xmlns="2e47d6b1-178f-48f1-8be1-27fc69c244b4">069t000000TcUEpAAN</CONTENTDOCUMENTID>
  </documentManagement>
</p:properties>
</file>

<file path=customXml/itemProps1.xml><?xml version="1.0" encoding="utf-8"?>
<ds:datastoreItem xmlns:ds="http://schemas.openxmlformats.org/officeDocument/2006/customXml" ds:itemID="{F2494F75-366A-4B7A-B0FF-9E95DC72A122}">
  <ds:schemaRefs>
    <ds:schemaRef ds:uri="http://schemas.microsoft.com/sharepoint/v3/contenttype/forms"/>
  </ds:schemaRefs>
</ds:datastoreItem>
</file>

<file path=customXml/itemProps2.xml><?xml version="1.0" encoding="utf-8"?>
<ds:datastoreItem xmlns:ds="http://schemas.openxmlformats.org/officeDocument/2006/customXml" ds:itemID="{E6DF79B2-32F6-4365-830A-E67208EF93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47d6b1-178f-48f1-8be1-27fc69c244b4"/>
    <ds:schemaRef ds:uri="f36bc044-7082-474c-b514-57b66b621d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40AA0A-5BFC-464F-8755-9EE845EDDA5B}">
  <ds:schemaRefs>
    <ds:schemaRef ds:uri="http://schemas.microsoft.com/office/2006/metadata/properties"/>
    <ds:schemaRef ds:uri="http://purl.org/dc/terms/"/>
    <ds:schemaRef ds:uri="2e47d6b1-178f-48f1-8be1-27fc69c244b4"/>
    <ds:schemaRef ds:uri="http://purl.org/dc/elements/1.1/"/>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22583</TotalTime>
  <Words>3872</Words>
  <Application>Microsoft Macintosh PowerPoint</Application>
  <PresentationFormat>On-screen Show (16:9)</PresentationFormat>
  <Paragraphs>827</Paragraphs>
  <Slides>49</Slides>
  <Notes>20</Notes>
  <HiddenSlides>9</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ＭＳ Ｐゴシック</vt:lpstr>
      <vt:lpstr>Arial</vt:lpstr>
      <vt:lpstr>Calibri</vt:lpstr>
      <vt:lpstr>Courier New</vt:lpstr>
      <vt:lpstr>Gulfstream Horizon</vt:lpstr>
      <vt:lpstr>Gulfstream Horizon Caps LT</vt:lpstr>
      <vt:lpstr>Gulfstream Horizon Caps REG</vt:lpstr>
      <vt:lpstr>Gulfstream Horizon Display LT</vt:lpstr>
      <vt:lpstr>Gulfstream Horizon LT</vt:lpstr>
      <vt:lpstr>Helvetica</vt:lpstr>
      <vt:lpstr>System Font Regular</vt:lpstr>
      <vt:lpstr>Gulfstream Template - DARK (screen)</vt:lpstr>
      <vt:lpstr>Product Line Overview </vt:lpstr>
      <vt:lpstr>Strength of Gulfstream</vt:lpstr>
      <vt:lpstr>G450 FLEET UPDATE</vt:lpstr>
      <vt:lpstr>G550 FLEET UPDATE</vt:lpstr>
      <vt:lpstr>G650 AND G650ER FLEET UPDATE</vt:lpstr>
      <vt:lpstr>Managing Obsolescence</vt:lpstr>
      <vt:lpstr>A Gulfstream for Every Mission</vt:lpstr>
      <vt:lpstr>PowerPoint Presentation</vt:lpstr>
      <vt:lpstr>Gulfstream G280  Maximum range departing new york</vt:lpstr>
      <vt:lpstr>G280 Cabin</vt:lpstr>
      <vt:lpstr>The all-new gulfstream g400</vt:lpstr>
      <vt:lpstr>Gulfstream fleet addition</vt:lpstr>
      <vt:lpstr>Gulfstream G400  Maximum range departing New York</vt:lpstr>
      <vt:lpstr>G400 Cabin</vt:lpstr>
      <vt:lpstr>G400 Cabin</vt:lpstr>
      <vt:lpstr>PowerPoint Presentation</vt:lpstr>
      <vt:lpstr>PowerPoint Presentation</vt:lpstr>
      <vt:lpstr>G500 Cabin</vt:lpstr>
      <vt:lpstr>PowerPoint Presentation</vt:lpstr>
      <vt:lpstr>PowerPoint Presentation</vt:lpstr>
      <vt:lpstr>G600 Cabin</vt:lpstr>
      <vt:lpstr>G600 Cabin</vt:lpstr>
      <vt:lpstr>Gulfstream G700</vt:lpstr>
      <vt:lpstr>PowerPoint Presentation</vt:lpstr>
      <vt:lpstr>PowerPoint Presentation</vt:lpstr>
      <vt:lpstr>G700 Cabin</vt:lpstr>
      <vt:lpstr>All-New Gulfstream G800</vt:lpstr>
      <vt:lpstr>Gulfstream G800 Maximum range departing New York</vt:lpstr>
      <vt:lpstr>PowerPoint Presentation</vt:lpstr>
      <vt:lpstr>PowerPoint Presentation</vt:lpstr>
      <vt:lpstr>GULFSTREAM LEADERSHIP IN INNOVATION AND SAFETY</vt:lpstr>
      <vt:lpstr>Symmetry, SAFETY ENHANCING, ADVANCED flight deck technology </vt:lpstr>
      <vt:lpstr>Enhanced Vision System</vt:lpstr>
      <vt:lpstr>Predictive  landing performance system</vt:lpstr>
      <vt:lpstr>Specification Comparison</vt:lpstr>
      <vt:lpstr>Performance Comparison</vt:lpstr>
      <vt:lpstr>Technology and Systems Comparison</vt:lpstr>
      <vt:lpstr>Cabin Comparison</vt:lpstr>
      <vt:lpstr>Cabin Cross-Section Comparison</vt:lpstr>
      <vt:lpstr>Cabin Environment Comparison</vt:lpstr>
      <vt:lpstr>Technology and Systems Comparison</vt:lpstr>
      <vt:lpstr>PowerPoint Presentation</vt:lpstr>
      <vt:lpstr>PowerPoint Presentation</vt:lpstr>
      <vt:lpstr>PowerPoint Presentation</vt:lpstr>
      <vt:lpstr>PowerPoint Presentation</vt:lpstr>
      <vt:lpstr>PowerPoint Presentation</vt:lpstr>
      <vt:lpstr>PowerPoint Presentation</vt:lpstr>
      <vt:lpstr>A Gulfstream for Every Mission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Omara, Keri {PEP}</dc:creator>
  <cp:lastModifiedBy>Karp, Travis</cp:lastModifiedBy>
  <cp:revision>1034</cp:revision>
  <cp:lastPrinted>2021-06-17T20:48:44Z</cp:lastPrinted>
  <dcterms:created xsi:type="dcterms:W3CDTF">2019-02-13T04:39:57Z</dcterms:created>
  <dcterms:modified xsi:type="dcterms:W3CDTF">2025-06-26T14:58:48Z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0x010100C2C033F0B527484DA76D42063678D0CA</vt:lpwstr>
  </property>
  <property fmtid="{D5CDD505-2E9C-101B-9397-08002B2CF9AE}" pid="3" name="SecClass">
    <vt:lpwstr>1;#Unrestricted|3b6f325f-b91f-45ab-b54d-ebf326d7fde4</vt:lpwstr>
  </property>
  <property fmtid="{D5CDD505-2E9C-101B-9397-08002B2CF9AE}" pid="4" name="GACClass">
    <vt:lpwstr>2;#No Classification|86b6c679-87eb-4bdb-be78-dde5cea5f43e</vt:lpwstr>
  </property>
  <property fmtid="{D5CDD505-2E9C-101B-9397-08002B2CF9AE}" pid="5" name="_ExtendedDescription">
    <vt:lpwstr>Overview for L2/L3</vt:lpwstr>
  </property>
</Properties>
</file>